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6"/>
  </p:notesMasterIdLst>
  <p:sldIdLst>
    <p:sldId id="257" r:id="rId5"/>
  </p:sldIdLst>
  <p:sldSz cx="17610138" cy="9906000"/>
  <p:notesSz cx="6858000" cy="9144000"/>
  <p:defaultTextStyle>
    <a:defPPr>
      <a:defRPr lang="en-US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1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3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139"/>
    <a:srgbClr val="29543A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B19BD-3038-48FD-B7B7-B4A237B9CE96}" v="3" dt="2023-04-03T13:40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745"/>
  </p:normalViewPr>
  <p:slideViewPr>
    <p:cSldViewPr snapToGrid="0" snapToObjects="1">
      <p:cViewPr varScale="1">
        <p:scale>
          <a:sx n="75" d="100"/>
          <a:sy n="75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own" userId="19938383-fec8-4f89-b642-60601738aaa5" providerId="ADAL" clId="{170B19BD-3038-48FD-B7B7-B4A237B9CE96}"/>
    <pc:docChg chg="custSel modSld">
      <pc:chgData name="Simon Brown" userId="19938383-fec8-4f89-b642-60601738aaa5" providerId="ADAL" clId="{170B19BD-3038-48FD-B7B7-B4A237B9CE96}" dt="2023-04-03T13:43:40.335" v="861" actId="1076"/>
      <pc:docMkLst>
        <pc:docMk/>
      </pc:docMkLst>
      <pc:sldChg chg="addSp delSp modSp mod">
        <pc:chgData name="Simon Brown" userId="19938383-fec8-4f89-b642-60601738aaa5" providerId="ADAL" clId="{170B19BD-3038-48FD-B7B7-B4A237B9CE96}" dt="2023-04-03T13:43:40.335" v="861" actId="1076"/>
        <pc:sldMkLst>
          <pc:docMk/>
          <pc:sldMk cId="3113560296" sldId="257"/>
        </pc:sldMkLst>
        <pc:spChg chg="mod">
          <ac:chgData name="Simon Brown" userId="19938383-fec8-4f89-b642-60601738aaa5" providerId="ADAL" clId="{170B19BD-3038-48FD-B7B7-B4A237B9CE96}" dt="2023-04-03T13:42:37.831" v="808" actId="1076"/>
          <ac:spMkLst>
            <pc:docMk/>
            <pc:sldMk cId="3113560296" sldId="257"/>
            <ac:spMk id="2" creationId="{0B7CDECC-0A2C-9295-497D-4B9B644E34E7}"/>
          </ac:spMkLst>
        </pc:spChg>
        <pc:spChg chg="mod">
          <ac:chgData name="Simon Brown" userId="19938383-fec8-4f89-b642-60601738aaa5" providerId="ADAL" clId="{170B19BD-3038-48FD-B7B7-B4A237B9CE96}" dt="2023-04-03T13:42:37.831" v="808" actId="1076"/>
          <ac:spMkLst>
            <pc:docMk/>
            <pc:sldMk cId="3113560296" sldId="257"/>
            <ac:spMk id="3" creationId="{78A65FFF-072A-7642-5B60-0B9D87E122BB}"/>
          </ac:spMkLst>
        </pc:spChg>
        <pc:spChg chg="mod">
          <ac:chgData name="Simon Brown" userId="19938383-fec8-4f89-b642-60601738aaa5" providerId="ADAL" clId="{170B19BD-3038-48FD-B7B7-B4A237B9CE96}" dt="2023-04-03T13:42:24.744" v="805" actId="1076"/>
          <ac:spMkLst>
            <pc:docMk/>
            <pc:sldMk cId="3113560296" sldId="257"/>
            <ac:spMk id="5" creationId="{D8DB5EAC-0F3A-19C8-AB2F-8B6E84FA61B2}"/>
          </ac:spMkLst>
        </pc:spChg>
        <pc:spChg chg="mod">
          <ac:chgData name="Simon Brown" userId="19938383-fec8-4f89-b642-60601738aaa5" providerId="ADAL" clId="{170B19BD-3038-48FD-B7B7-B4A237B9CE96}" dt="2023-04-03T13:42:24.744" v="805" actId="1076"/>
          <ac:spMkLst>
            <pc:docMk/>
            <pc:sldMk cId="3113560296" sldId="257"/>
            <ac:spMk id="6" creationId="{3B63BA37-0EC6-F488-3058-73AB56063E3C}"/>
          </ac:spMkLst>
        </pc:spChg>
        <pc:spChg chg="mod">
          <ac:chgData name="Simon Brown" userId="19938383-fec8-4f89-b642-60601738aaa5" providerId="ADAL" clId="{170B19BD-3038-48FD-B7B7-B4A237B9CE96}" dt="2023-04-03T13:43:28.865" v="860" actId="20577"/>
          <ac:spMkLst>
            <pc:docMk/>
            <pc:sldMk cId="3113560296" sldId="257"/>
            <ac:spMk id="7" creationId="{E982D907-FB54-85DF-0B05-5B001C3D289C}"/>
          </ac:spMkLst>
        </pc:spChg>
        <pc:spChg chg="mod">
          <ac:chgData name="Simon Brown" userId="19938383-fec8-4f89-b642-60601738aaa5" providerId="ADAL" clId="{170B19BD-3038-48FD-B7B7-B4A237B9CE96}" dt="2023-04-03T13:31:33.698" v="112" actId="20577"/>
          <ac:spMkLst>
            <pc:docMk/>
            <pc:sldMk cId="3113560296" sldId="257"/>
            <ac:spMk id="11" creationId="{B8A76B57-EE93-913E-E4B0-5B93EAEA44D0}"/>
          </ac:spMkLst>
        </pc:spChg>
        <pc:spChg chg="mod">
          <ac:chgData name="Simon Brown" userId="19938383-fec8-4f89-b642-60601738aaa5" providerId="ADAL" clId="{170B19BD-3038-48FD-B7B7-B4A237B9CE96}" dt="2023-04-03T13:42:14.999" v="803" actId="1076"/>
          <ac:spMkLst>
            <pc:docMk/>
            <pc:sldMk cId="3113560296" sldId="257"/>
            <ac:spMk id="12" creationId="{4FEBA482-6B94-6B1C-307C-2EF28ED409B5}"/>
          </ac:spMkLst>
        </pc:spChg>
        <pc:spChg chg="mod">
          <ac:chgData name="Simon Brown" userId="19938383-fec8-4f89-b642-60601738aaa5" providerId="ADAL" clId="{170B19BD-3038-48FD-B7B7-B4A237B9CE96}" dt="2023-04-03T13:42:14.999" v="803" actId="1076"/>
          <ac:spMkLst>
            <pc:docMk/>
            <pc:sldMk cId="3113560296" sldId="257"/>
            <ac:spMk id="14" creationId="{750BE1B2-5921-7F44-51CA-818CF8E16D0C}"/>
          </ac:spMkLst>
        </pc:spChg>
        <pc:spChg chg="mod">
          <ac:chgData name="Simon Brown" userId="19938383-fec8-4f89-b642-60601738aaa5" providerId="ADAL" clId="{170B19BD-3038-48FD-B7B7-B4A237B9CE96}" dt="2023-04-03T13:30:26.278" v="66" actId="113"/>
          <ac:spMkLst>
            <pc:docMk/>
            <pc:sldMk cId="3113560296" sldId="257"/>
            <ac:spMk id="15" creationId="{96382593-E648-AF0D-9439-0D4B94C154AD}"/>
          </ac:spMkLst>
        </pc:spChg>
        <pc:spChg chg="mod">
          <ac:chgData name="Simon Brown" userId="19938383-fec8-4f89-b642-60601738aaa5" providerId="ADAL" clId="{170B19BD-3038-48FD-B7B7-B4A237B9CE96}" dt="2023-04-03T13:42:08.472" v="802" actId="1076"/>
          <ac:spMkLst>
            <pc:docMk/>
            <pc:sldMk cId="3113560296" sldId="257"/>
            <ac:spMk id="16" creationId="{CDA7AC3E-94FC-A4DD-1F55-9E4B0E524AC7}"/>
          </ac:spMkLst>
        </pc:spChg>
        <pc:spChg chg="mod">
          <ac:chgData name="Simon Brown" userId="19938383-fec8-4f89-b642-60601738aaa5" providerId="ADAL" clId="{170B19BD-3038-48FD-B7B7-B4A237B9CE96}" dt="2023-04-03T13:42:08.472" v="802" actId="1076"/>
          <ac:spMkLst>
            <pc:docMk/>
            <pc:sldMk cId="3113560296" sldId="257"/>
            <ac:spMk id="18" creationId="{1545BA2F-02F7-A5A5-AFA1-729BB4871EBB}"/>
          </ac:spMkLst>
        </pc:spChg>
        <pc:spChg chg="mod">
          <ac:chgData name="Simon Brown" userId="19938383-fec8-4f89-b642-60601738aaa5" providerId="ADAL" clId="{170B19BD-3038-48FD-B7B7-B4A237B9CE96}" dt="2023-04-03T13:29:29.089" v="7" actId="20577"/>
          <ac:spMkLst>
            <pc:docMk/>
            <pc:sldMk cId="3113560296" sldId="257"/>
            <ac:spMk id="19" creationId="{D5D53C6E-919D-B9AD-5912-7F40916E1A0A}"/>
          </ac:spMkLst>
        </pc:spChg>
        <pc:spChg chg="mod">
          <ac:chgData name="Simon Brown" userId="19938383-fec8-4f89-b642-60601738aaa5" providerId="ADAL" clId="{170B19BD-3038-48FD-B7B7-B4A237B9CE96}" dt="2023-04-03T13:42:04.912" v="801" actId="1076"/>
          <ac:spMkLst>
            <pc:docMk/>
            <pc:sldMk cId="3113560296" sldId="257"/>
            <ac:spMk id="20" creationId="{271E1EA9-D59E-D07F-4BEB-E1DF11EF364B}"/>
          </ac:spMkLst>
        </pc:spChg>
        <pc:spChg chg="add mod">
          <ac:chgData name="Simon Brown" userId="19938383-fec8-4f89-b642-60601738aaa5" providerId="ADAL" clId="{170B19BD-3038-48FD-B7B7-B4A237B9CE96}" dt="2023-04-03T13:41:04.335" v="792" actId="1076"/>
          <ac:spMkLst>
            <pc:docMk/>
            <pc:sldMk cId="3113560296" sldId="257"/>
            <ac:spMk id="22" creationId="{07563993-039F-E4C7-FB49-510C744E5BBC}"/>
          </ac:spMkLst>
        </pc:spChg>
        <pc:spChg chg="mod">
          <ac:chgData name="Simon Brown" userId="19938383-fec8-4f89-b642-60601738aaa5" providerId="ADAL" clId="{170B19BD-3038-48FD-B7B7-B4A237B9CE96}" dt="2023-04-03T13:42:04.912" v="801" actId="1076"/>
          <ac:spMkLst>
            <pc:docMk/>
            <pc:sldMk cId="3113560296" sldId="257"/>
            <ac:spMk id="23" creationId="{C9DF6F5B-FABE-1ED5-D2D2-C71849910595}"/>
          </ac:spMkLst>
        </pc:spChg>
        <pc:spChg chg="mod">
          <ac:chgData name="Simon Brown" userId="19938383-fec8-4f89-b642-60601738aaa5" providerId="ADAL" clId="{170B19BD-3038-48FD-B7B7-B4A237B9CE96}" dt="2023-04-03T13:41:59.919" v="800" actId="1076"/>
          <ac:spMkLst>
            <pc:docMk/>
            <pc:sldMk cId="3113560296" sldId="257"/>
            <ac:spMk id="24" creationId="{66A8C8A3-CF49-F908-162D-5FCC6F1D8E9B}"/>
          </ac:spMkLst>
        </pc:spChg>
        <pc:spChg chg="mod">
          <ac:chgData name="Simon Brown" userId="19938383-fec8-4f89-b642-60601738aaa5" providerId="ADAL" clId="{170B19BD-3038-48FD-B7B7-B4A237B9CE96}" dt="2023-04-03T13:41:59.919" v="800" actId="1076"/>
          <ac:spMkLst>
            <pc:docMk/>
            <pc:sldMk cId="3113560296" sldId="257"/>
            <ac:spMk id="25" creationId="{62DEDD22-07D9-4734-6E58-F436637DBF65}"/>
          </ac:spMkLst>
        </pc:spChg>
        <pc:spChg chg="del">
          <ac:chgData name="Simon Brown" userId="19938383-fec8-4f89-b642-60601738aaa5" providerId="ADAL" clId="{170B19BD-3038-48FD-B7B7-B4A237B9CE96}" dt="2023-04-03T13:38:20.257" v="714" actId="478"/>
          <ac:spMkLst>
            <pc:docMk/>
            <pc:sldMk cId="3113560296" sldId="257"/>
            <ac:spMk id="26" creationId="{2C67A42F-3024-501A-B42B-429455DC5BA8}"/>
          </ac:spMkLst>
        </pc:spChg>
        <pc:spChg chg="del">
          <ac:chgData name="Simon Brown" userId="19938383-fec8-4f89-b642-60601738aaa5" providerId="ADAL" clId="{170B19BD-3038-48FD-B7B7-B4A237B9CE96}" dt="2023-04-03T13:38:20.257" v="714" actId="478"/>
          <ac:spMkLst>
            <pc:docMk/>
            <pc:sldMk cId="3113560296" sldId="257"/>
            <ac:spMk id="27" creationId="{8DCFBCD1-6312-3EF5-375F-AA3753443544}"/>
          </ac:spMkLst>
        </pc:spChg>
        <pc:spChg chg="add mod">
          <ac:chgData name="Simon Brown" userId="19938383-fec8-4f89-b642-60601738aaa5" providerId="ADAL" clId="{170B19BD-3038-48FD-B7B7-B4A237B9CE96}" dt="2023-04-03T13:41:04.335" v="792" actId="1076"/>
          <ac:spMkLst>
            <pc:docMk/>
            <pc:sldMk cId="3113560296" sldId="257"/>
            <ac:spMk id="28" creationId="{67BF1C58-C0D5-3EAC-E608-90EC6D2D4FEE}"/>
          </ac:spMkLst>
        </pc:spChg>
        <pc:spChg chg="add mod">
          <ac:chgData name="Simon Brown" userId="19938383-fec8-4f89-b642-60601738aaa5" providerId="ADAL" clId="{170B19BD-3038-48FD-B7B7-B4A237B9CE96}" dt="2023-04-03T13:41:41.519" v="799" actId="1076"/>
          <ac:spMkLst>
            <pc:docMk/>
            <pc:sldMk cId="3113560296" sldId="257"/>
            <ac:spMk id="29" creationId="{212C00F6-3468-D05B-D9C2-DBBCA6953014}"/>
          </ac:spMkLst>
        </pc:spChg>
        <pc:spChg chg="add mod">
          <ac:chgData name="Simon Brown" userId="19938383-fec8-4f89-b642-60601738aaa5" providerId="ADAL" clId="{170B19BD-3038-48FD-B7B7-B4A237B9CE96}" dt="2023-04-03T13:41:41.519" v="799" actId="1076"/>
          <ac:spMkLst>
            <pc:docMk/>
            <pc:sldMk cId="3113560296" sldId="257"/>
            <ac:spMk id="30" creationId="{697D3E1B-FCF0-467F-B307-A4BA0DEEE891}"/>
          </ac:spMkLst>
        </pc:spChg>
        <pc:spChg chg="add mod">
          <ac:chgData name="Simon Brown" userId="19938383-fec8-4f89-b642-60601738aaa5" providerId="ADAL" clId="{170B19BD-3038-48FD-B7B7-B4A237B9CE96}" dt="2023-04-03T13:41:20.216" v="794" actId="1076"/>
          <ac:spMkLst>
            <pc:docMk/>
            <pc:sldMk cId="3113560296" sldId="257"/>
            <ac:spMk id="31" creationId="{448913CE-198C-802E-34A9-B334A0B9286B}"/>
          </ac:spMkLst>
        </pc:spChg>
        <pc:spChg chg="add mod">
          <ac:chgData name="Simon Brown" userId="19938383-fec8-4f89-b642-60601738aaa5" providerId="ADAL" clId="{170B19BD-3038-48FD-B7B7-B4A237B9CE96}" dt="2023-04-03T13:41:20.216" v="794" actId="1076"/>
          <ac:spMkLst>
            <pc:docMk/>
            <pc:sldMk cId="3113560296" sldId="257"/>
            <ac:spMk id="32" creationId="{965771E6-15A3-4A14-5350-E8D14B58C04F}"/>
          </ac:spMkLst>
        </pc:spChg>
        <pc:spChg chg="mod">
          <ac:chgData name="Simon Brown" userId="19938383-fec8-4f89-b642-60601738aaa5" providerId="ADAL" clId="{170B19BD-3038-48FD-B7B7-B4A237B9CE96}" dt="2023-04-03T13:30:16.914" v="46" actId="1076"/>
          <ac:spMkLst>
            <pc:docMk/>
            <pc:sldMk cId="3113560296" sldId="257"/>
            <ac:spMk id="57" creationId="{9B53769B-2503-E118-2DBE-CEFD551A5C6E}"/>
          </ac:spMkLst>
        </pc:spChg>
        <pc:spChg chg="mod">
          <ac:chgData name="Simon Brown" userId="19938383-fec8-4f89-b642-60601738aaa5" providerId="ADAL" clId="{170B19BD-3038-48FD-B7B7-B4A237B9CE96}" dt="2023-04-03T13:42:41.200" v="809" actId="1076"/>
          <ac:spMkLst>
            <pc:docMk/>
            <pc:sldMk cId="3113560296" sldId="257"/>
            <ac:spMk id="63" creationId="{3AAB452A-6385-24B5-36AE-4DEC97AEF80B}"/>
          </ac:spMkLst>
        </pc:spChg>
        <pc:spChg chg="mod">
          <ac:chgData name="Simon Brown" userId="19938383-fec8-4f89-b642-60601738aaa5" providerId="ADAL" clId="{170B19BD-3038-48FD-B7B7-B4A237B9CE96}" dt="2023-04-03T13:42:41.200" v="809" actId="1076"/>
          <ac:spMkLst>
            <pc:docMk/>
            <pc:sldMk cId="3113560296" sldId="257"/>
            <ac:spMk id="65" creationId="{4179ECCF-2710-7198-6CA5-176D3B80B5FF}"/>
          </ac:spMkLst>
        </pc:spChg>
        <pc:spChg chg="mod">
          <ac:chgData name="Simon Brown" userId="19938383-fec8-4f89-b642-60601738aaa5" providerId="ADAL" clId="{170B19BD-3038-48FD-B7B7-B4A237B9CE96}" dt="2023-04-03T13:41:11.953" v="793" actId="1076"/>
          <ac:spMkLst>
            <pc:docMk/>
            <pc:sldMk cId="3113560296" sldId="257"/>
            <ac:spMk id="68" creationId="{F1BAAEF8-F0D4-E179-6715-90EAB172CD2B}"/>
          </ac:spMkLst>
        </pc:spChg>
        <pc:spChg chg="del">
          <ac:chgData name="Simon Brown" userId="19938383-fec8-4f89-b642-60601738aaa5" providerId="ADAL" clId="{170B19BD-3038-48FD-B7B7-B4A237B9CE96}" dt="2023-04-03T13:35:34.879" v="330" actId="478"/>
          <ac:spMkLst>
            <pc:docMk/>
            <pc:sldMk cId="3113560296" sldId="257"/>
            <ac:spMk id="71" creationId="{8EE723EC-1B66-546B-F31B-414CA639B2A3}"/>
          </ac:spMkLst>
        </pc:spChg>
        <pc:spChg chg="mod">
          <ac:chgData name="Simon Brown" userId="19938383-fec8-4f89-b642-60601738aaa5" providerId="ADAL" clId="{170B19BD-3038-48FD-B7B7-B4A237B9CE96}" dt="2023-04-03T13:41:37.303" v="798" actId="1076"/>
          <ac:spMkLst>
            <pc:docMk/>
            <pc:sldMk cId="3113560296" sldId="257"/>
            <ac:spMk id="73" creationId="{7C9344B0-E07A-AEAF-43B5-17C3ADDFD1AB}"/>
          </ac:spMkLst>
        </pc:spChg>
        <pc:spChg chg="mod">
          <ac:chgData name="Simon Brown" userId="19938383-fec8-4f89-b642-60601738aaa5" providerId="ADAL" clId="{170B19BD-3038-48FD-B7B7-B4A237B9CE96}" dt="2023-04-03T13:41:27.847" v="796" actId="1076"/>
          <ac:spMkLst>
            <pc:docMk/>
            <pc:sldMk cId="3113560296" sldId="257"/>
            <ac:spMk id="74" creationId="{B1EEF358-6E5D-6AB6-9063-61B89F2EE76E}"/>
          </ac:spMkLst>
        </pc:spChg>
        <pc:spChg chg="mod">
          <ac:chgData name="Simon Brown" userId="19938383-fec8-4f89-b642-60601738aaa5" providerId="ADAL" clId="{170B19BD-3038-48FD-B7B7-B4A237B9CE96}" dt="2023-04-03T13:41:11.953" v="793" actId="1076"/>
          <ac:spMkLst>
            <pc:docMk/>
            <pc:sldMk cId="3113560296" sldId="257"/>
            <ac:spMk id="76" creationId="{1FF96299-F03F-9BF6-1C16-817E83CAE2D2}"/>
          </ac:spMkLst>
        </pc:spChg>
        <pc:spChg chg="mod">
          <ac:chgData name="Simon Brown" userId="19938383-fec8-4f89-b642-60601738aaa5" providerId="ADAL" clId="{170B19BD-3038-48FD-B7B7-B4A237B9CE96}" dt="2023-04-03T13:41:37.303" v="798" actId="1076"/>
          <ac:spMkLst>
            <pc:docMk/>
            <pc:sldMk cId="3113560296" sldId="257"/>
            <ac:spMk id="78" creationId="{5FA57206-FF5E-1AF8-5397-0688F7A1051F}"/>
          </ac:spMkLst>
        </pc:spChg>
        <pc:spChg chg="mod">
          <ac:chgData name="Simon Brown" userId="19938383-fec8-4f89-b642-60601738aaa5" providerId="ADAL" clId="{170B19BD-3038-48FD-B7B7-B4A237B9CE96}" dt="2023-04-03T13:41:27.847" v="796" actId="1076"/>
          <ac:spMkLst>
            <pc:docMk/>
            <pc:sldMk cId="3113560296" sldId="257"/>
            <ac:spMk id="80" creationId="{53258AD4-4D5D-3ECF-FC2E-23548509E558}"/>
          </ac:spMkLst>
        </pc:spChg>
        <pc:spChg chg="del">
          <ac:chgData name="Simon Brown" userId="19938383-fec8-4f89-b642-60601738aaa5" providerId="ADAL" clId="{170B19BD-3038-48FD-B7B7-B4A237B9CE96}" dt="2023-04-03T13:35:34.879" v="330" actId="478"/>
          <ac:spMkLst>
            <pc:docMk/>
            <pc:sldMk cId="3113560296" sldId="257"/>
            <ac:spMk id="82" creationId="{D4753CED-B0FD-A616-2B67-24ED603B7341}"/>
          </ac:spMkLst>
        </pc:spChg>
        <pc:spChg chg="mod">
          <ac:chgData name="Simon Brown" userId="19938383-fec8-4f89-b642-60601738aaa5" providerId="ADAL" clId="{170B19BD-3038-48FD-B7B7-B4A237B9CE96}" dt="2023-04-03T13:29:45.058" v="43" actId="403"/>
          <ac:spMkLst>
            <pc:docMk/>
            <pc:sldMk cId="3113560296" sldId="257"/>
            <ac:spMk id="84" creationId="{0F742D97-FF26-1CAF-6EA0-107EE4298057}"/>
          </ac:spMkLst>
        </pc:spChg>
        <pc:spChg chg="mod">
          <ac:chgData name="Simon Brown" userId="19938383-fec8-4f89-b642-60601738aaa5" providerId="ADAL" clId="{170B19BD-3038-48FD-B7B7-B4A237B9CE96}" dt="2023-04-03T13:43:40.335" v="861" actId="1076"/>
          <ac:spMkLst>
            <pc:docMk/>
            <pc:sldMk cId="3113560296" sldId="257"/>
            <ac:spMk id="89" creationId="{CAB51A9C-7F44-ECF7-BE69-6D4FAD861037}"/>
          </ac:spMkLst>
        </pc:spChg>
        <pc:spChg chg="mod">
          <ac:chgData name="Simon Brown" userId="19938383-fec8-4f89-b642-60601738aaa5" providerId="ADAL" clId="{170B19BD-3038-48FD-B7B7-B4A237B9CE96}" dt="2023-04-03T13:34:26.289" v="194" actId="20577"/>
          <ac:spMkLst>
            <pc:docMk/>
            <pc:sldMk cId="3113560296" sldId="257"/>
            <ac:spMk id="94" creationId="{FF98786B-2D1D-84C7-A554-729468A044E3}"/>
          </ac:spMkLst>
        </pc:spChg>
        <pc:spChg chg="mod">
          <ac:chgData name="Simon Brown" userId="19938383-fec8-4f89-b642-60601738aaa5" providerId="ADAL" clId="{170B19BD-3038-48FD-B7B7-B4A237B9CE96}" dt="2023-04-03T13:37:29.912" v="577" actId="1076"/>
          <ac:spMkLst>
            <pc:docMk/>
            <pc:sldMk cId="3113560296" sldId="257"/>
            <ac:spMk id="120" creationId="{1BA741A5-714E-4BF7-D717-BAB0134A9F06}"/>
          </ac:spMkLst>
        </pc:spChg>
        <pc:spChg chg="mod">
          <ac:chgData name="Simon Brown" userId="19938383-fec8-4f89-b642-60601738aaa5" providerId="ADAL" clId="{170B19BD-3038-48FD-B7B7-B4A237B9CE96}" dt="2023-04-03T13:33:59.904" v="121" actId="20577"/>
          <ac:spMkLst>
            <pc:docMk/>
            <pc:sldMk cId="3113560296" sldId="257"/>
            <ac:spMk id="145" creationId="{8B1711A5-5D5C-D289-83B9-4C1B86FDF556}"/>
          </ac:spMkLst>
        </pc:spChg>
        <pc:spChg chg="mod">
          <ac:chgData name="Simon Brown" userId="19938383-fec8-4f89-b642-60601738aaa5" providerId="ADAL" clId="{170B19BD-3038-48FD-B7B7-B4A237B9CE96}" dt="2023-04-03T13:43:40.335" v="861" actId="1076"/>
          <ac:spMkLst>
            <pc:docMk/>
            <pc:sldMk cId="3113560296" sldId="257"/>
            <ac:spMk id="146" creationId="{BFF7C34F-33C5-2077-4417-819C815684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EA612-44C3-A341-902F-6435DE4D9F4D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CCFA-17E5-5242-9475-F9B33242C0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460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1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5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CCFA-17E5-5242-9475-F9B33242C020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040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75" indent="0" algn="ctr">
              <a:buNone/>
              <a:defRPr sz="2889"/>
            </a:lvl2pPr>
            <a:lvl3pPr marL="1320750" indent="0" algn="ctr">
              <a:buNone/>
              <a:defRPr sz="2600"/>
            </a:lvl3pPr>
            <a:lvl4pPr marL="1981125" indent="0" algn="ctr">
              <a:buNone/>
              <a:defRPr sz="2311"/>
            </a:lvl4pPr>
            <a:lvl5pPr marL="2641501" indent="0" algn="ctr">
              <a:buNone/>
              <a:defRPr sz="2311"/>
            </a:lvl5pPr>
            <a:lvl6pPr marL="3301876" indent="0" algn="ctr">
              <a:buNone/>
              <a:defRPr sz="2311"/>
            </a:lvl6pPr>
            <a:lvl7pPr marL="3962252" indent="0" algn="ctr">
              <a:buNone/>
              <a:defRPr sz="2311"/>
            </a:lvl7pPr>
            <a:lvl8pPr marL="4622627" indent="0" algn="ctr">
              <a:buNone/>
              <a:defRPr sz="2311"/>
            </a:lvl8pPr>
            <a:lvl9pPr marL="5283001" indent="0" algn="ctr">
              <a:buNone/>
              <a:defRPr sz="231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592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4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7" y="527409"/>
            <a:ext cx="379718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700" y="527409"/>
            <a:ext cx="11171431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82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07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3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31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75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25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01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7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01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86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9" y="2637014"/>
            <a:ext cx="7484309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4" y="2637014"/>
            <a:ext cx="7484309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644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527405"/>
            <a:ext cx="15188744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2" y="2428354"/>
            <a:ext cx="744991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75" indent="0">
              <a:buNone/>
              <a:defRPr sz="2889" b="1"/>
            </a:lvl2pPr>
            <a:lvl3pPr marL="1320750" indent="0">
              <a:buNone/>
              <a:defRPr sz="2600" b="1"/>
            </a:lvl3pPr>
            <a:lvl4pPr marL="1981125" indent="0">
              <a:buNone/>
              <a:defRPr sz="2311" b="1"/>
            </a:lvl4pPr>
            <a:lvl5pPr marL="2641501" indent="0">
              <a:buNone/>
              <a:defRPr sz="2311" b="1"/>
            </a:lvl5pPr>
            <a:lvl6pPr marL="3301876" indent="0">
              <a:buNone/>
              <a:defRPr sz="2311" b="1"/>
            </a:lvl6pPr>
            <a:lvl7pPr marL="3962252" indent="0">
              <a:buNone/>
              <a:defRPr sz="2311" b="1"/>
            </a:lvl7pPr>
            <a:lvl8pPr marL="4622627" indent="0">
              <a:buNone/>
              <a:defRPr sz="2311" b="1"/>
            </a:lvl8pPr>
            <a:lvl9pPr marL="5283001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2" y="3618444"/>
            <a:ext cx="7449912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5" y="2428354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75" indent="0">
              <a:buNone/>
              <a:defRPr sz="2889" b="1"/>
            </a:lvl2pPr>
            <a:lvl3pPr marL="1320750" indent="0">
              <a:buNone/>
              <a:defRPr sz="2600" b="1"/>
            </a:lvl3pPr>
            <a:lvl4pPr marL="1981125" indent="0">
              <a:buNone/>
              <a:defRPr sz="2311" b="1"/>
            </a:lvl4pPr>
            <a:lvl5pPr marL="2641501" indent="0">
              <a:buNone/>
              <a:defRPr sz="2311" b="1"/>
            </a:lvl5pPr>
            <a:lvl6pPr marL="3301876" indent="0">
              <a:buNone/>
              <a:defRPr sz="2311" b="1"/>
            </a:lvl6pPr>
            <a:lvl7pPr marL="3962252" indent="0">
              <a:buNone/>
              <a:defRPr sz="2311" b="1"/>
            </a:lvl7pPr>
            <a:lvl8pPr marL="4622627" indent="0">
              <a:buNone/>
              <a:defRPr sz="2311" b="1"/>
            </a:lvl8pPr>
            <a:lvl9pPr marL="5283001" indent="0">
              <a:buNone/>
              <a:defRPr sz="231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5" y="3618444"/>
            <a:ext cx="7486602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034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660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5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7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7"/>
            <a:ext cx="8915132" cy="7039681"/>
          </a:xfrm>
        </p:spPr>
        <p:txBody>
          <a:bodyPr/>
          <a:lstStyle>
            <a:lvl1pPr>
              <a:defRPr sz="4623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7" y="2971807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75" indent="0">
              <a:buNone/>
              <a:defRPr sz="2023"/>
            </a:lvl2pPr>
            <a:lvl3pPr marL="1320750" indent="0">
              <a:buNone/>
              <a:defRPr sz="1733"/>
            </a:lvl3pPr>
            <a:lvl4pPr marL="1981125" indent="0">
              <a:buNone/>
              <a:defRPr sz="1444"/>
            </a:lvl4pPr>
            <a:lvl5pPr marL="2641501" indent="0">
              <a:buNone/>
              <a:defRPr sz="1444"/>
            </a:lvl5pPr>
            <a:lvl6pPr marL="3301876" indent="0">
              <a:buNone/>
              <a:defRPr sz="1444"/>
            </a:lvl6pPr>
            <a:lvl7pPr marL="3962252" indent="0">
              <a:buNone/>
              <a:defRPr sz="1444"/>
            </a:lvl7pPr>
            <a:lvl8pPr marL="4622627" indent="0">
              <a:buNone/>
              <a:defRPr sz="1444"/>
            </a:lvl8pPr>
            <a:lvl9pPr marL="5283001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34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7" y="660400"/>
            <a:ext cx="5679727" cy="2311400"/>
          </a:xfrm>
        </p:spPr>
        <p:txBody>
          <a:bodyPr anchor="b"/>
          <a:lstStyle>
            <a:lvl1pPr>
              <a:defRPr sz="462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7"/>
            <a:ext cx="8915132" cy="7039681"/>
          </a:xfrm>
        </p:spPr>
        <p:txBody>
          <a:bodyPr anchor="t"/>
          <a:lstStyle>
            <a:lvl1pPr marL="0" indent="0">
              <a:buNone/>
              <a:defRPr sz="4623"/>
            </a:lvl1pPr>
            <a:lvl2pPr marL="660375" indent="0">
              <a:buNone/>
              <a:defRPr sz="4044"/>
            </a:lvl2pPr>
            <a:lvl3pPr marL="1320750" indent="0">
              <a:buNone/>
              <a:defRPr sz="3467"/>
            </a:lvl3pPr>
            <a:lvl4pPr marL="1981125" indent="0">
              <a:buNone/>
              <a:defRPr sz="2889"/>
            </a:lvl4pPr>
            <a:lvl5pPr marL="2641501" indent="0">
              <a:buNone/>
              <a:defRPr sz="2889"/>
            </a:lvl5pPr>
            <a:lvl6pPr marL="3301876" indent="0">
              <a:buNone/>
              <a:defRPr sz="2889"/>
            </a:lvl6pPr>
            <a:lvl7pPr marL="3962252" indent="0">
              <a:buNone/>
              <a:defRPr sz="2889"/>
            </a:lvl7pPr>
            <a:lvl8pPr marL="4622627" indent="0">
              <a:buNone/>
              <a:defRPr sz="2889"/>
            </a:lvl8pPr>
            <a:lvl9pPr marL="5283001" indent="0">
              <a:buNone/>
              <a:defRPr sz="288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7" y="2971807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75" indent="0">
              <a:buNone/>
              <a:defRPr sz="2023"/>
            </a:lvl2pPr>
            <a:lvl3pPr marL="1320750" indent="0">
              <a:buNone/>
              <a:defRPr sz="1733"/>
            </a:lvl3pPr>
            <a:lvl4pPr marL="1981125" indent="0">
              <a:buNone/>
              <a:defRPr sz="1444"/>
            </a:lvl4pPr>
            <a:lvl5pPr marL="2641501" indent="0">
              <a:buNone/>
              <a:defRPr sz="1444"/>
            </a:lvl5pPr>
            <a:lvl6pPr marL="3301876" indent="0">
              <a:buNone/>
              <a:defRPr sz="1444"/>
            </a:lvl6pPr>
            <a:lvl7pPr marL="3962252" indent="0">
              <a:buNone/>
              <a:defRPr sz="1444"/>
            </a:lvl7pPr>
            <a:lvl8pPr marL="4622627" indent="0">
              <a:buNone/>
              <a:defRPr sz="1444"/>
            </a:lvl8pPr>
            <a:lvl9pPr marL="5283001" indent="0">
              <a:buNone/>
              <a:defRPr sz="14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79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5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9" y="9181402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24FE-A0B9-4849-9F1E-7D414A8ACBBA}" type="datetimeFigureOut">
              <a:rPr lang="en-RU" smtClean="0"/>
              <a:t>04/03/2023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402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2" y="9181402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BB4A-732D-0D4A-8438-8A1C9430405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95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320750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8" indent="-330188" algn="l" defTabSz="1320750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64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38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14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689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63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39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14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189" indent="-330188" algn="l" defTabSz="1320750" rtl="0" eaLnBrk="1" latinLnBrk="0" hangingPunct="1">
        <a:lnSpc>
          <a:spcPct val="90000"/>
        </a:lnSpc>
        <a:spcBef>
          <a:spcPts val="7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75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0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25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01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76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52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27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01" algn="l" defTabSz="13207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EBA85-D3AD-52B8-3692-7E19DCBB6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7" r="20003"/>
          <a:stretch/>
        </p:blipFill>
        <p:spPr>
          <a:xfrm>
            <a:off x="-418869" y="2919125"/>
            <a:ext cx="18511268" cy="676263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B53769B-2503-E118-2DBE-CEFD551A5C6E}"/>
              </a:ext>
            </a:extLst>
          </p:cNvPr>
          <p:cNvSpPr/>
          <p:nvPr/>
        </p:nvSpPr>
        <p:spPr>
          <a:xfrm flipV="1">
            <a:off x="12005927" y="3959216"/>
            <a:ext cx="4880505" cy="1060591"/>
          </a:xfrm>
          <a:prstGeom prst="rect">
            <a:avLst/>
          </a:prstGeom>
          <a:solidFill>
            <a:srgbClr val="29543A"/>
          </a:solidFill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884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3768F0-3076-CD99-D6E7-1852AD25814F}"/>
              </a:ext>
            </a:extLst>
          </p:cNvPr>
          <p:cNvSpPr/>
          <p:nvPr/>
        </p:nvSpPr>
        <p:spPr>
          <a:xfrm flipV="1">
            <a:off x="11725296" y="5353508"/>
            <a:ext cx="5411624" cy="2822864"/>
          </a:xfrm>
          <a:prstGeom prst="rect">
            <a:avLst/>
          </a:prstGeom>
          <a:solidFill>
            <a:schemeClr val="bg1"/>
          </a:solidFill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884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19F5A3-4F59-256C-1F3E-4D0010058CD1}"/>
              </a:ext>
            </a:extLst>
          </p:cNvPr>
          <p:cNvSpPr/>
          <p:nvPr/>
        </p:nvSpPr>
        <p:spPr>
          <a:xfrm>
            <a:off x="-589050" y="419014"/>
            <a:ext cx="18511268" cy="924233"/>
          </a:xfrm>
          <a:prstGeom prst="rect">
            <a:avLst/>
          </a:prstGeom>
          <a:noFill/>
          <a:ln w="38100">
            <a:solidFill>
              <a:srgbClr val="295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884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36244-1C79-9F0D-775E-4EC264328EBA}"/>
              </a:ext>
            </a:extLst>
          </p:cNvPr>
          <p:cNvSpPr/>
          <p:nvPr/>
        </p:nvSpPr>
        <p:spPr>
          <a:xfrm>
            <a:off x="-610322" y="419015"/>
            <a:ext cx="10485843" cy="924233"/>
          </a:xfrm>
          <a:prstGeom prst="rect">
            <a:avLst/>
          </a:prstGeom>
          <a:solidFill>
            <a:srgbClr val="29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88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76B57-EE93-913E-E4B0-5B93EAEA44D0}"/>
              </a:ext>
            </a:extLst>
          </p:cNvPr>
          <p:cNvSpPr/>
          <p:nvPr/>
        </p:nvSpPr>
        <p:spPr>
          <a:xfrm>
            <a:off x="12045877" y="1397036"/>
            <a:ext cx="5105604" cy="2450094"/>
          </a:xfrm>
          <a:prstGeom prst="rect">
            <a:avLst/>
          </a:prstGeom>
          <a:ln>
            <a:solidFill>
              <a:srgbClr val="29543A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dirty="0">
                <a:solidFill>
                  <a:srgbClr val="000000"/>
                </a:solidFill>
                <a:effectLst/>
                <a:latin typeface="Quicksand"/>
              </a:rPr>
              <a:t>This spreadsheet unit will take you from having very little knowledge of spreadsheets to being able to confidently model data with a spreadsheet. The unit uses engaging activities to progress you from using basic formulas to writing your own COUNTIF statements. This unit will give you a good set of skills that you can use in computing lessons and in other subject areas. </a:t>
            </a:r>
            <a:endParaRPr lang="en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82593-E648-AF0D-9439-0D4B94C154AD}"/>
              </a:ext>
            </a:extLst>
          </p:cNvPr>
          <p:cNvSpPr/>
          <p:nvPr/>
        </p:nvSpPr>
        <p:spPr>
          <a:xfrm>
            <a:off x="12005927" y="4031343"/>
            <a:ext cx="4413117" cy="96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84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TUDOR HABITS</a:t>
            </a:r>
          </a:p>
          <a:p>
            <a:r>
              <a:rPr lang="en-GB" sz="1884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develop </a:t>
            </a:r>
            <a:r>
              <a:rPr lang="en-GB" sz="1884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analytical</a:t>
            </a:r>
            <a:r>
              <a:rPr lang="en-GB" sz="1884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skills as you work through this unit.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F742D97-FF26-1CAF-6EA0-107EE4298057}"/>
              </a:ext>
            </a:extLst>
          </p:cNvPr>
          <p:cNvSpPr/>
          <p:nvPr/>
        </p:nvSpPr>
        <p:spPr>
          <a:xfrm>
            <a:off x="1899203" y="1297017"/>
            <a:ext cx="7941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solidFill>
                  <a:srgbClr val="29543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 DATA USING SPREADSHEETS </a:t>
            </a:r>
            <a:endParaRPr lang="en-RU" sz="3600" b="1" dirty="0">
              <a:solidFill>
                <a:srgbClr val="29543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53C6E-919D-B9AD-5912-7F40916E1A0A}"/>
              </a:ext>
            </a:extLst>
          </p:cNvPr>
          <p:cNvSpPr txBox="1"/>
          <p:nvPr/>
        </p:nvSpPr>
        <p:spPr>
          <a:xfrm>
            <a:off x="9840828" y="11304"/>
            <a:ext cx="8081391" cy="406906"/>
          </a:xfrm>
          <a:prstGeom prst="rect">
            <a:avLst/>
          </a:prstGeom>
          <a:solidFill>
            <a:srgbClr val="29543A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8 Summer</a:t>
            </a:r>
            <a:endParaRPr lang="en-RU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D6F05-A83A-D830-AD8E-7E369B0F8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379" y="589704"/>
            <a:ext cx="7689846" cy="628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5156E4-855E-C7E8-4029-F76FD213F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55" y="288461"/>
            <a:ext cx="1283136" cy="12558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74351F-906E-5255-29C3-A38A12C6BEF6}"/>
              </a:ext>
            </a:extLst>
          </p:cNvPr>
          <p:cNvSpPr/>
          <p:nvPr/>
        </p:nvSpPr>
        <p:spPr>
          <a:xfrm>
            <a:off x="9904358" y="233107"/>
            <a:ext cx="5371503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b="1" dirty="0">
                <a:solidFill>
                  <a:srgbClr val="29543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BFF7C34F-33C5-2077-4417-819C815684B3}"/>
              </a:ext>
            </a:extLst>
          </p:cNvPr>
          <p:cNvSpPr/>
          <p:nvPr/>
        </p:nvSpPr>
        <p:spPr>
          <a:xfrm>
            <a:off x="3043910" y="7960631"/>
            <a:ext cx="1776895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txBody>
          <a:bodyPr/>
          <a:lstStyle/>
          <a:p>
            <a:endParaRPr lang="en-RU" sz="1884" dirty="0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1BAAEF8-F0D4-E179-6715-90EAB172CD2B}"/>
              </a:ext>
            </a:extLst>
          </p:cNvPr>
          <p:cNvSpPr/>
          <p:nvPr/>
        </p:nvSpPr>
        <p:spPr>
          <a:xfrm>
            <a:off x="7174894" y="2901588"/>
            <a:ext cx="1776895" cy="1204903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92A5544-ECBF-DEEC-ABFB-87391C0E0943}"/>
              </a:ext>
            </a:extLst>
          </p:cNvPr>
          <p:cNvSpPr/>
          <p:nvPr/>
        </p:nvSpPr>
        <p:spPr>
          <a:xfrm>
            <a:off x="2754241" y="2724511"/>
            <a:ext cx="1633210" cy="1313839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C9344B0-E07A-AEAF-43B5-17C3ADDFD1AB}"/>
              </a:ext>
            </a:extLst>
          </p:cNvPr>
          <p:cNvSpPr/>
          <p:nvPr/>
        </p:nvSpPr>
        <p:spPr>
          <a:xfrm>
            <a:off x="6229922" y="5151018"/>
            <a:ext cx="1633210" cy="1226777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tx1"/>
              </a:solidFill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1EEF358-6E5D-6AB6-9063-61B89F2EE76E}"/>
              </a:ext>
            </a:extLst>
          </p:cNvPr>
          <p:cNvSpPr/>
          <p:nvPr/>
        </p:nvSpPr>
        <p:spPr>
          <a:xfrm>
            <a:off x="8458876" y="4818155"/>
            <a:ext cx="1633210" cy="1127529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DDA1DB1F-6325-50A1-F05B-20DBB297C10F}"/>
              </a:ext>
            </a:extLst>
          </p:cNvPr>
          <p:cNvSpPr/>
          <p:nvPr/>
        </p:nvSpPr>
        <p:spPr>
          <a:xfrm>
            <a:off x="5461534" y="8184079"/>
            <a:ext cx="1633210" cy="1370045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AF90E40-5194-CFEA-F48D-E2066E20D52B}"/>
              </a:ext>
            </a:extLst>
          </p:cNvPr>
          <p:cNvSpPr/>
          <p:nvPr/>
        </p:nvSpPr>
        <p:spPr>
          <a:xfrm>
            <a:off x="458657" y="2454949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8B1711A5-5D5C-D289-83B9-4C1B86FDF556}"/>
              </a:ext>
            </a:extLst>
          </p:cNvPr>
          <p:cNvSpPr txBox="1"/>
          <p:nvPr/>
        </p:nvSpPr>
        <p:spPr>
          <a:xfrm>
            <a:off x="666959" y="2923155"/>
            <a:ext cx="1284420" cy="5919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1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Key terms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F98786B-2D1D-84C7-A554-729468A044E3}"/>
              </a:ext>
            </a:extLst>
          </p:cNvPr>
          <p:cNvSpPr/>
          <p:nvPr/>
        </p:nvSpPr>
        <p:spPr>
          <a:xfrm>
            <a:off x="2911818" y="2698163"/>
            <a:ext cx="13697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latin typeface="+mj-lt"/>
              </a:rPr>
              <a:t>Identify columns, rows, cells and cell references in spreadsheets</a:t>
            </a:r>
          </a:p>
        </p:txBody>
      </p:sp>
      <p:sp>
        <p:nvSpPr>
          <p:cNvPr id="76" name="Rounded Rectangle 14">
            <a:extLst>
              <a:ext uri="{FF2B5EF4-FFF2-40B4-BE49-F238E27FC236}">
                <a16:creationId xmlns:a16="http://schemas.microsoft.com/office/drawing/2014/main" id="{1FF96299-F03F-9BF6-1C16-817E83CAE2D2}"/>
              </a:ext>
            </a:extLst>
          </p:cNvPr>
          <p:cNvSpPr txBox="1"/>
          <p:nvPr/>
        </p:nvSpPr>
        <p:spPr>
          <a:xfrm>
            <a:off x="7317570" y="3304033"/>
            <a:ext cx="1481299" cy="426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Use basic formulas with cell references for calculations in a spreadsheet</a:t>
            </a:r>
          </a:p>
        </p:txBody>
      </p:sp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53258AD4-4D5D-3ECF-FC2E-23548509E558}"/>
              </a:ext>
            </a:extLst>
          </p:cNvPr>
          <p:cNvSpPr txBox="1"/>
          <p:nvPr/>
        </p:nvSpPr>
        <p:spPr>
          <a:xfrm>
            <a:off x="8624968" y="5196600"/>
            <a:ext cx="1351189" cy="385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Use formatting techniques in a spreadsheet</a:t>
            </a:r>
            <a:endParaRPr lang="en-GB" sz="1600" dirty="0">
              <a:latin typeface="+mj-lt"/>
            </a:endParaRPr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5FA57206-FF5E-1AF8-5397-0688F7A1051F}"/>
              </a:ext>
            </a:extLst>
          </p:cNvPr>
          <p:cNvSpPr txBox="1"/>
          <p:nvPr/>
        </p:nvSpPr>
        <p:spPr>
          <a:xfrm>
            <a:off x="6428794" y="5549198"/>
            <a:ext cx="1253090" cy="3819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Use conditional formatting in a spreadsheet</a:t>
            </a:r>
          </a:p>
        </p:txBody>
      </p:sp>
      <p:sp>
        <p:nvSpPr>
          <p:cNvPr id="89" name="Oval 4">
            <a:extLst>
              <a:ext uri="{FF2B5EF4-FFF2-40B4-BE49-F238E27FC236}">
                <a16:creationId xmlns:a16="http://schemas.microsoft.com/office/drawing/2014/main" id="{CAB51A9C-7F44-ECF7-BE69-6D4FAD861037}"/>
              </a:ext>
            </a:extLst>
          </p:cNvPr>
          <p:cNvSpPr txBox="1"/>
          <p:nvPr/>
        </p:nvSpPr>
        <p:spPr>
          <a:xfrm>
            <a:off x="3222133" y="8176314"/>
            <a:ext cx="1446931" cy="11845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1">
              <a:lnSpc>
                <a:spcPct val="90000"/>
              </a:lnSpc>
              <a:spcBef>
                <a:spcPct val="0"/>
              </a:spcBef>
            </a:pPr>
            <a:r>
              <a:rPr lang="en-GB" sz="1600" b="1" dirty="0">
                <a:solidFill>
                  <a:schemeClr val="bg1"/>
                </a:solidFill>
              </a:rPr>
              <a:t>Spreadsheets and data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BA741A5-714E-4BF7-D717-BAB0134A9F06}"/>
              </a:ext>
            </a:extLst>
          </p:cNvPr>
          <p:cNvSpPr/>
          <p:nvPr/>
        </p:nvSpPr>
        <p:spPr>
          <a:xfrm>
            <a:off x="5579992" y="8689073"/>
            <a:ext cx="139629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Collect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002197-003D-1B26-D91E-1ABA3C095E3C}"/>
              </a:ext>
            </a:extLst>
          </p:cNvPr>
          <p:cNvGrpSpPr/>
          <p:nvPr/>
        </p:nvGrpSpPr>
        <p:grpSpPr>
          <a:xfrm>
            <a:off x="2494625" y="2339365"/>
            <a:ext cx="2088720" cy="1904675"/>
            <a:chOff x="6677759" y="-4855005"/>
            <a:chExt cx="2088720" cy="190467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958313E-0B66-5EB8-CA4D-9F050411D727}"/>
                </a:ext>
              </a:extLst>
            </p:cNvPr>
            <p:cNvSpPr/>
            <p:nvPr/>
          </p:nvSpPr>
          <p:spPr>
            <a:xfrm>
              <a:off x="6677759" y="-4700118"/>
              <a:ext cx="2088720" cy="1749788"/>
            </a:xfrm>
            <a:prstGeom prst="roundRect">
              <a:avLst/>
            </a:prstGeom>
            <a:noFill/>
            <a:ln w="203200" cap="flat">
              <a:solidFill>
                <a:srgbClr val="DFA139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16780"/>
                        <a:gd name="connsiteY0" fmla="*/ 308116 h 1848661"/>
                        <a:gd name="connsiteX1" fmla="*/ 308116 w 3016780"/>
                        <a:gd name="connsiteY1" fmla="*/ 0 h 1848661"/>
                        <a:gd name="connsiteX2" fmla="*/ 836237 w 3016780"/>
                        <a:gd name="connsiteY2" fmla="*/ 0 h 1848661"/>
                        <a:gd name="connsiteX3" fmla="*/ 1292341 w 3016780"/>
                        <a:gd name="connsiteY3" fmla="*/ 0 h 1848661"/>
                        <a:gd name="connsiteX4" fmla="*/ 1724439 w 3016780"/>
                        <a:gd name="connsiteY4" fmla="*/ 0 h 1848661"/>
                        <a:gd name="connsiteX5" fmla="*/ 2228554 w 3016780"/>
                        <a:gd name="connsiteY5" fmla="*/ 0 h 1848661"/>
                        <a:gd name="connsiteX6" fmla="*/ 2708664 w 3016780"/>
                        <a:gd name="connsiteY6" fmla="*/ 0 h 1848661"/>
                        <a:gd name="connsiteX7" fmla="*/ 3016780 w 3016780"/>
                        <a:gd name="connsiteY7" fmla="*/ 308116 h 1848661"/>
                        <a:gd name="connsiteX8" fmla="*/ 3016780 w 3016780"/>
                        <a:gd name="connsiteY8" fmla="*/ 718926 h 1848661"/>
                        <a:gd name="connsiteX9" fmla="*/ 3016780 w 3016780"/>
                        <a:gd name="connsiteY9" fmla="*/ 1092762 h 1848661"/>
                        <a:gd name="connsiteX10" fmla="*/ 3016780 w 3016780"/>
                        <a:gd name="connsiteY10" fmla="*/ 1540545 h 1848661"/>
                        <a:gd name="connsiteX11" fmla="*/ 2708664 w 3016780"/>
                        <a:gd name="connsiteY11" fmla="*/ 1848661 h 1848661"/>
                        <a:gd name="connsiteX12" fmla="*/ 2300571 w 3016780"/>
                        <a:gd name="connsiteY12" fmla="*/ 1848661 h 1848661"/>
                        <a:gd name="connsiteX13" fmla="*/ 1772450 w 3016780"/>
                        <a:gd name="connsiteY13" fmla="*/ 1848661 h 1848661"/>
                        <a:gd name="connsiteX14" fmla="*/ 1340352 w 3016780"/>
                        <a:gd name="connsiteY14" fmla="*/ 1848661 h 1848661"/>
                        <a:gd name="connsiteX15" fmla="*/ 860242 w 3016780"/>
                        <a:gd name="connsiteY15" fmla="*/ 1848661 h 1848661"/>
                        <a:gd name="connsiteX16" fmla="*/ 308116 w 3016780"/>
                        <a:gd name="connsiteY16" fmla="*/ 1848661 h 1848661"/>
                        <a:gd name="connsiteX17" fmla="*/ 0 w 3016780"/>
                        <a:gd name="connsiteY17" fmla="*/ 1540545 h 1848661"/>
                        <a:gd name="connsiteX18" fmla="*/ 0 w 3016780"/>
                        <a:gd name="connsiteY18" fmla="*/ 1166708 h 1848661"/>
                        <a:gd name="connsiteX19" fmla="*/ 0 w 3016780"/>
                        <a:gd name="connsiteY19" fmla="*/ 731250 h 1848661"/>
                        <a:gd name="connsiteX20" fmla="*/ 0 w 3016780"/>
                        <a:gd name="connsiteY20" fmla="*/ 308116 h 1848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016780" h="1848661" extrusionOk="0">
                          <a:moveTo>
                            <a:pt x="0" y="308116"/>
                          </a:moveTo>
                          <a:cubicBezTo>
                            <a:pt x="-34777" y="116497"/>
                            <a:pt x="105944" y="12012"/>
                            <a:pt x="308116" y="0"/>
                          </a:cubicBezTo>
                          <a:cubicBezTo>
                            <a:pt x="465507" y="-56713"/>
                            <a:pt x="580269" y="50530"/>
                            <a:pt x="836237" y="0"/>
                          </a:cubicBezTo>
                          <a:cubicBezTo>
                            <a:pt x="1092205" y="-50530"/>
                            <a:pt x="1080996" y="46181"/>
                            <a:pt x="1292341" y="0"/>
                          </a:cubicBezTo>
                          <a:cubicBezTo>
                            <a:pt x="1503686" y="-46181"/>
                            <a:pt x="1568510" y="15700"/>
                            <a:pt x="1724439" y="0"/>
                          </a:cubicBezTo>
                          <a:cubicBezTo>
                            <a:pt x="1880368" y="-15700"/>
                            <a:pt x="2093823" y="49354"/>
                            <a:pt x="2228554" y="0"/>
                          </a:cubicBezTo>
                          <a:cubicBezTo>
                            <a:pt x="2363285" y="-49354"/>
                            <a:pt x="2532750" y="8147"/>
                            <a:pt x="2708664" y="0"/>
                          </a:cubicBezTo>
                          <a:cubicBezTo>
                            <a:pt x="2890072" y="-18291"/>
                            <a:pt x="2985022" y="165857"/>
                            <a:pt x="3016780" y="308116"/>
                          </a:cubicBezTo>
                          <a:cubicBezTo>
                            <a:pt x="3065611" y="481509"/>
                            <a:pt x="3014576" y="561814"/>
                            <a:pt x="3016780" y="718926"/>
                          </a:cubicBezTo>
                          <a:cubicBezTo>
                            <a:pt x="3018984" y="876038"/>
                            <a:pt x="2974316" y="986985"/>
                            <a:pt x="3016780" y="1092762"/>
                          </a:cubicBezTo>
                          <a:cubicBezTo>
                            <a:pt x="3059244" y="1198539"/>
                            <a:pt x="2974385" y="1446383"/>
                            <a:pt x="3016780" y="1540545"/>
                          </a:cubicBezTo>
                          <a:cubicBezTo>
                            <a:pt x="3033866" y="1736147"/>
                            <a:pt x="2881662" y="1877974"/>
                            <a:pt x="2708664" y="1848661"/>
                          </a:cubicBezTo>
                          <a:cubicBezTo>
                            <a:pt x="2624204" y="1852325"/>
                            <a:pt x="2398391" y="1803358"/>
                            <a:pt x="2300571" y="1848661"/>
                          </a:cubicBezTo>
                          <a:cubicBezTo>
                            <a:pt x="2202751" y="1893964"/>
                            <a:pt x="1887567" y="1814649"/>
                            <a:pt x="1772450" y="1848661"/>
                          </a:cubicBezTo>
                          <a:cubicBezTo>
                            <a:pt x="1657333" y="1882673"/>
                            <a:pt x="1474911" y="1802160"/>
                            <a:pt x="1340352" y="1848661"/>
                          </a:cubicBezTo>
                          <a:cubicBezTo>
                            <a:pt x="1205793" y="1895162"/>
                            <a:pt x="1086719" y="1791857"/>
                            <a:pt x="860242" y="1848661"/>
                          </a:cubicBezTo>
                          <a:cubicBezTo>
                            <a:pt x="633765" y="1905465"/>
                            <a:pt x="509067" y="1822386"/>
                            <a:pt x="308116" y="1848661"/>
                          </a:cubicBezTo>
                          <a:cubicBezTo>
                            <a:pt x="131252" y="1828518"/>
                            <a:pt x="14273" y="1707813"/>
                            <a:pt x="0" y="1540545"/>
                          </a:cubicBezTo>
                          <a:cubicBezTo>
                            <a:pt x="-28273" y="1433390"/>
                            <a:pt x="14714" y="1303506"/>
                            <a:pt x="0" y="1166708"/>
                          </a:cubicBezTo>
                          <a:cubicBezTo>
                            <a:pt x="-14714" y="1029910"/>
                            <a:pt x="4933" y="858800"/>
                            <a:pt x="0" y="731250"/>
                          </a:cubicBezTo>
                          <a:cubicBezTo>
                            <a:pt x="-4933" y="603700"/>
                            <a:pt x="42350" y="416737"/>
                            <a:pt x="0" y="30811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36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A9E868-8A4D-CBB0-1556-FF290E733B96}"/>
                </a:ext>
              </a:extLst>
            </p:cNvPr>
            <p:cNvSpPr txBox="1"/>
            <p:nvPr/>
          </p:nvSpPr>
          <p:spPr>
            <a:xfrm>
              <a:off x="6922677" y="-4855005"/>
              <a:ext cx="1657408" cy="34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WE ARE HERE</a:t>
              </a:r>
              <a:endParaRPr lang="en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82D907-FB54-85DF-0B05-5B001C3D289C}"/>
              </a:ext>
            </a:extLst>
          </p:cNvPr>
          <p:cNvSpPr/>
          <p:nvPr/>
        </p:nvSpPr>
        <p:spPr>
          <a:xfrm>
            <a:off x="11782597" y="5372675"/>
            <a:ext cx="52626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9543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VOCABULARY</a:t>
            </a:r>
          </a:p>
          <a:p>
            <a:r>
              <a:rPr lang="en-GB" sz="3600" b="1" dirty="0">
                <a:solidFill>
                  <a:srgbClr val="29543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Formula, formatting, function, sort, filter</a:t>
            </a:r>
          </a:p>
          <a:p>
            <a:endParaRPr lang="en-GB" sz="1600" b="1" dirty="0">
              <a:solidFill>
                <a:srgbClr val="29543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68">
            <a:extLst>
              <a:ext uri="{FF2B5EF4-FFF2-40B4-BE49-F238E27FC236}">
                <a16:creationId xmlns:a16="http://schemas.microsoft.com/office/drawing/2014/main" id="{5BE7C8E2-F5CF-A9C7-565F-0DCDFEB0F875}"/>
              </a:ext>
            </a:extLst>
          </p:cNvPr>
          <p:cNvSpPr/>
          <p:nvPr/>
        </p:nvSpPr>
        <p:spPr>
          <a:xfrm>
            <a:off x="10092086" y="1544297"/>
            <a:ext cx="1633210" cy="1080090"/>
          </a:xfrm>
          <a:prstGeom prst="roundRect">
            <a:avLst/>
          </a:prstGeom>
          <a:solidFill>
            <a:srgbClr val="DFA139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rgbClr val="DFA139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009C83-C95E-2F51-998F-25D72839DE04}"/>
              </a:ext>
            </a:extLst>
          </p:cNvPr>
          <p:cNvSpPr/>
          <p:nvPr/>
        </p:nvSpPr>
        <p:spPr>
          <a:xfrm>
            <a:off x="10250358" y="1722438"/>
            <a:ext cx="13697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GOLDEN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THREAD 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QUESTION</a:t>
            </a:r>
          </a:p>
        </p:txBody>
      </p:sp>
      <p:sp>
        <p:nvSpPr>
          <p:cNvPr id="63" name="Rounded Rectangle 85">
            <a:extLst>
              <a:ext uri="{FF2B5EF4-FFF2-40B4-BE49-F238E27FC236}">
                <a16:creationId xmlns:a16="http://schemas.microsoft.com/office/drawing/2014/main" id="{3AAB452A-6385-24B5-36AE-4DEC97AEF80B}"/>
              </a:ext>
            </a:extLst>
          </p:cNvPr>
          <p:cNvSpPr/>
          <p:nvPr/>
        </p:nvSpPr>
        <p:spPr>
          <a:xfrm>
            <a:off x="744269" y="8132960"/>
            <a:ext cx="1750356" cy="1226777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65" name="Rounded Rectangle 26">
            <a:extLst>
              <a:ext uri="{FF2B5EF4-FFF2-40B4-BE49-F238E27FC236}">
                <a16:creationId xmlns:a16="http://schemas.microsoft.com/office/drawing/2014/main" id="{4179ECCF-2710-7198-6CA5-176D3B80B5FF}"/>
              </a:ext>
            </a:extLst>
          </p:cNvPr>
          <p:cNvSpPr txBox="1"/>
          <p:nvPr/>
        </p:nvSpPr>
        <p:spPr>
          <a:xfrm>
            <a:off x="914173" y="8534797"/>
            <a:ext cx="1489692" cy="4387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COUNTIF and IF</a:t>
            </a:r>
          </a:p>
        </p:txBody>
      </p:sp>
      <p:sp>
        <p:nvSpPr>
          <p:cNvPr id="2" name="Rounded Rectangle 73">
            <a:extLst>
              <a:ext uri="{FF2B5EF4-FFF2-40B4-BE49-F238E27FC236}">
                <a16:creationId xmlns:a16="http://schemas.microsoft.com/office/drawing/2014/main" id="{0B7CDECC-0A2C-9295-497D-4B9B644E34E7}"/>
              </a:ext>
            </a:extLst>
          </p:cNvPr>
          <p:cNvSpPr/>
          <p:nvPr/>
        </p:nvSpPr>
        <p:spPr>
          <a:xfrm>
            <a:off x="-28666" y="6652997"/>
            <a:ext cx="1633210" cy="1127529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78A65FFF-072A-7642-5B60-0B9D87E122BB}"/>
              </a:ext>
            </a:extLst>
          </p:cNvPr>
          <p:cNvSpPr txBox="1"/>
          <p:nvPr/>
        </p:nvSpPr>
        <p:spPr>
          <a:xfrm>
            <a:off x="137426" y="7031442"/>
            <a:ext cx="1351189" cy="385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SUM, COUNTA, MIN, MAX, AVERAGE</a:t>
            </a:r>
            <a:endParaRPr lang="en-GB" sz="1600" dirty="0">
              <a:latin typeface="+mj-lt"/>
            </a:endParaRPr>
          </a:p>
        </p:txBody>
      </p:sp>
      <p:sp>
        <p:nvSpPr>
          <p:cNvPr id="5" name="Rounded Rectangle 73">
            <a:extLst>
              <a:ext uri="{FF2B5EF4-FFF2-40B4-BE49-F238E27FC236}">
                <a16:creationId xmlns:a16="http://schemas.microsoft.com/office/drawing/2014/main" id="{D8DB5EAC-0F3A-19C8-AB2F-8B6E84FA61B2}"/>
              </a:ext>
            </a:extLst>
          </p:cNvPr>
          <p:cNvSpPr/>
          <p:nvPr/>
        </p:nvSpPr>
        <p:spPr>
          <a:xfrm>
            <a:off x="2095213" y="5737406"/>
            <a:ext cx="1633210" cy="1127529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3B63BA37-0EC6-F488-3058-73AB56063E3C}"/>
              </a:ext>
            </a:extLst>
          </p:cNvPr>
          <p:cNvSpPr txBox="1"/>
          <p:nvPr/>
        </p:nvSpPr>
        <p:spPr>
          <a:xfrm>
            <a:off x="2261305" y="6115851"/>
            <a:ext cx="1351189" cy="385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Use functions in a spreadsheet</a:t>
            </a:r>
            <a:endParaRPr lang="en-GB" sz="1600" dirty="0">
              <a:latin typeface="+mj-lt"/>
            </a:endParaRPr>
          </a:p>
        </p:txBody>
      </p:sp>
      <p:sp>
        <p:nvSpPr>
          <p:cNvPr id="12" name="Rounded Rectangle 85">
            <a:extLst>
              <a:ext uri="{FF2B5EF4-FFF2-40B4-BE49-F238E27FC236}">
                <a16:creationId xmlns:a16="http://schemas.microsoft.com/office/drawing/2014/main" id="{4FEBA482-6B94-6B1C-307C-2EF28ED409B5}"/>
              </a:ext>
            </a:extLst>
          </p:cNvPr>
          <p:cNvSpPr/>
          <p:nvPr/>
        </p:nvSpPr>
        <p:spPr>
          <a:xfrm>
            <a:off x="7742118" y="8285788"/>
            <a:ext cx="1750356" cy="1226777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750BE1B2-5921-7F44-51CA-818CF8E16D0C}"/>
              </a:ext>
            </a:extLst>
          </p:cNvPr>
          <p:cNvSpPr txBox="1"/>
          <p:nvPr/>
        </p:nvSpPr>
        <p:spPr>
          <a:xfrm>
            <a:off x="7912022" y="8687625"/>
            <a:ext cx="1489692" cy="4387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a spreadsheet to sort and filter data</a:t>
            </a:r>
          </a:p>
        </p:txBody>
      </p:sp>
      <p:sp>
        <p:nvSpPr>
          <p:cNvPr id="16" name="Rounded Rectangle 74">
            <a:extLst>
              <a:ext uri="{FF2B5EF4-FFF2-40B4-BE49-F238E27FC236}">
                <a16:creationId xmlns:a16="http://schemas.microsoft.com/office/drawing/2014/main" id="{CDA7AC3E-94FC-A4DD-1F55-9E4B0E524AC7}"/>
              </a:ext>
            </a:extLst>
          </p:cNvPr>
          <p:cNvSpPr/>
          <p:nvPr/>
        </p:nvSpPr>
        <p:spPr>
          <a:xfrm>
            <a:off x="10062937" y="8262687"/>
            <a:ext cx="1633210" cy="1354595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45BA2F-02F7-A5A5-AFA1-729BB4871EBB}"/>
              </a:ext>
            </a:extLst>
          </p:cNvPr>
          <p:cNvSpPr/>
          <p:nvPr/>
        </p:nvSpPr>
        <p:spPr>
          <a:xfrm>
            <a:off x="10122166" y="8785431"/>
            <a:ext cx="151475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Analyse data</a:t>
            </a:r>
          </a:p>
        </p:txBody>
      </p:sp>
      <p:sp>
        <p:nvSpPr>
          <p:cNvPr id="20" name="Rounded Rectangle 74">
            <a:extLst>
              <a:ext uri="{FF2B5EF4-FFF2-40B4-BE49-F238E27FC236}">
                <a16:creationId xmlns:a16="http://schemas.microsoft.com/office/drawing/2014/main" id="{271E1EA9-D59E-D07F-4BEB-E1DF11EF364B}"/>
              </a:ext>
            </a:extLst>
          </p:cNvPr>
          <p:cNvSpPr/>
          <p:nvPr/>
        </p:nvSpPr>
        <p:spPr>
          <a:xfrm>
            <a:off x="12591895" y="8342760"/>
            <a:ext cx="1633210" cy="146358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F6F5B-FABE-1ED5-D2D2-C71849910595}"/>
              </a:ext>
            </a:extLst>
          </p:cNvPr>
          <p:cNvSpPr/>
          <p:nvPr/>
        </p:nvSpPr>
        <p:spPr>
          <a:xfrm>
            <a:off x="12666730" y="8541549"/>
            <a:ext cx="151475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Explain the difference between data and information</a:t>
            </a:r>
          </a:p>
        </p:txBody>
      </p: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id="{66A8C8A3-CF49-F908-162D-5FCC6F1D8E9B}"/>
              </a:ext>
            </a:extLst>
          </p:cNvPr>
          <p:cNvSpPr/>
          <p:nvPr/>
        </p:nvSpPr>
        <p:spPr>
          <a:xfrm>
            <a:off x="15048620" y="8581902"/>
            <a:ext cx="1866570" cy="1045160"/>
          </a:xfrm>
          <a:prstGeom prst="roundRect">
            <a:avLst/>
          </a:prstGeom>
          <a:solidFill>
            <a:schemeClr val="bg2"/>
          </a:solidFill>
          <a:ln>
            <a:solidFill>
              <a:srgbClr val="29543A"/>
            </a:solidFill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3600" dirty="0">
              <a:solidFill>
                <a:schemeClr val="bg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DEDD22-07D9-4734-6E58-F436637DBF65}"/>
              </a:ext>
            </a:extLst>
          </p:cNvPr>
          <p:cNvSpPr/>
          <p:nvPr/>
        </p:nvSpPr>
        <p:spPr>
          <a:xfrm>
            <a:off x="15056435" y="8622752"/>
            <a:ext cx="18665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5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black"/>
                </a:solidFill>
                <a:latin typeface="+mj-lt"/>
              </a:rPr>
              <a:t>Explain the difference between primary and secondary sources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563993-039F-E4C7-FB49-510C744E5BBC}"/>
              </a:ext>
            </a:extLst>
          </p:cNvPr>
          <p:cNvSpPr/>
          <p:nvPr/>
        </p:nvSpPr>
        <p:spPr>
          <a:xfrm>
            <a:off x="5029303" y="2568378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67BF1C58-C0D5-3EAC-E608-90EC6D2D4FEE}"/>
              </a:ext>
            </a:extLst>
          </p:cNvPr>
          <p:cNvSpPr txBox="1"/>
          <p:nvPr/>
        </p:nvSpPr>
        <p:spPr>
          <a:xfrm>
            <a:off x="5214150" y="3076568"/>
            <a:ext cx="1284420" cy="5919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1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Formulas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12C00F6-3468-D05B-D9C2-DBBCA6953014}"/>
              </a:ext>
            </a:extLst>
          </p:cNvPr>
          <p:cNvSpPr/>
          <p:nvPr/>
        </p:nvSpPr>
        <p:spPr>
          <a:xfrm>
            <a:off x="4076363" y="5301595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697D3E1B-FCF0-467F-B307-A4BA0DEEE891}"/>
              </a:ext>
            </a:extLst>
          </p:cNvPr>
          <p:cNvSpPr txBox="1"/>
          <p:nvPr/>
        </p:nvSpPr>
        <p:spPr>
          <a:xfrm>
            <a:off x="4284665" y="5769801"/>
            <a:ext cx="1284420" cy="5919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1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Functions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8913CE-198C-802E-34A9-B334A0B9286B}"/>
              </a:ext>
            </a:extLst>
          </p:cNvPr>
          <p:cNvSpPr/>
          <p:nvPr/>
        </p:nvSpPr>
        <p:spPr>
          <a:xfrm>
            <a:off x="9350240" y="2939500"/>
            <a:ext cx="1648534" cy="1601481"/>
          </a:xfrm>
          <a:prstGeom prst="ellipse">
            <a:avLst/>
          </a:prstGeom>
          <a:solidFill>
            <a:srgbClr val="29543A"/>
          </a:solidFill>
          <a:ln w="57150" cap="flat" cmpd="sng" algn="ctr">
            <a:solidFill>
              <a:srgbClr val="29543A"/>
            </a:solidFill>
            <a:prstDash val="solid"/>
            <a:miter lim="800000"/>
          </a:ln>
          <a:effectLst>
            <a:outerShdw blurRad="50800" dist="50800" dir="3840000" algn="tl" rotWithShape="0">
              <a:prstClr val="black">
                <a:alpha val="17000"/>
              </a:prstClr>
            </a:outerShdw>
          </a:effectLst>
        </p:spPr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965771E6-15A3-4A14-5350-E8D14B58C04F}"/>
              </a:ext>
            </a:extLst>
          </p:cNvPr>
          <p:cNvSpPr txBox="1"/>
          <p:nvPr/>
        </p:nvSpPr>
        <p:spPr>
          <a:xfrm>
            <a:off x="9558542" y="3407706"/>
            <a:ext cx="1284420" cy="59197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1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/>
              </a:rPr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311356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7C1BF46CBC4F83D98C84A81935A4" ma:contentTypeVersion="16" ma:contentTypeDescription="Create a new document." ma:contentTypeScope="" ma:versionID="6d821a5653cce540534c35ba64b4cff7">
  <xsd:schema xmlns:xsd="http://www.w3.org/2001/XMLSchema" xmlns:xs="http://www.w3.org/2001/XMLSchema" xmlns:p="http://schemas.microsoft.com/office/2006/metadata/properties" xmlns:ns2="724e71b1-7852-457b-a379-b8a36dd80270" xmlns:ns3="ce89fd82-aec5-4b3b-b0b3-b7f9193dc61c" targetNamespace="http://schemas.microsoft.com/office/2006/metadata/properties" ma:root="true" ma:fieldsID="103c0dd965afeae97de0a91aec37b75b" ns2:_="" ns3:_="">
    <xsd:import namespace="724e71b1-7852-457b-a379-b8a36dd80270"/>
    <xsd:import namespace="ce89fd82-aec5-4b3b-b0b3-b7f9193dc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71b1-7852-457b-a379-b8a36dd8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55a224-095f-4da9-9687-d73f269d8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d82-aec5-4b3b-b0b3-b7f9193dc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a9d3-bca6-4d4e-8ddd-bb3479dd0a04}" ma:internalName="TaxCatchAll" ma:showField="CatchAllData" ma:web="ce89fd82-aec5-4b3b-b0b3-b7f9193dc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e71b1-7852-457b-a379-b8a36dd80270">
      <Terms xmlns="http://schemas.microsoft.com/office/infopath/2007/PartnerControls"/>
    </lcf76f155ced4ddcb4097134ff3c332f>
    <TaxCatchAll xmlns="ce89fd82-aec5-4b3b-b0b3-b7f9193dc61c" xsi:nil="true"/>
  </documentManagement>
</p:properties>
</file>

<file path=customXml/itemProps1.xml><?xml version="1.0" encoding="utf-8"?>
<ds:datastoreItem xmlns:ds="http://schemas.openxmlformats.org/officeDocument/2006/customXml" ds:itemID="{572006AC-27F5-439F-BFF2-3E2F7C7CA2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005D0-E926-4631-A82D-6ED8655EAD46}"/>
</file>

<file path=customXml/itemProps3.xml><?xml version="1.0" encoding="utf-8"?>
<ds:datastoreItem xmlns:ds="http://schemas.openxmlformats.org/officeDocument/2006/customXml" ds:itemID="{E2A48E83-A589-4931-9F01-DD38ED1851D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193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Ivakina</dc:creator>
  <cp:lastModifiedBy>Simon Brown</cp:lastModifiedBy>
  <cp:revision>15</cp:revision>
  <dcterms:created xsi:type="dcterms:W3CDTF">2022-06-12T19:26:36Z</dcterms:created>
  <dcterms:modified xsi:type="dcterms:W3CDTF">2023-04-03T13:43:49Z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0x0101003D567C1BF46CBC4F83D98C84A81935A4</vt:lpwstr>
  </property>
</Properties>
</file>