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
  </p:notesMasterIdLst>
  <p:sldIdLst>
    <p:sldId id="257" r:id="rId2"/>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745"/>
  </p:normalViewPr>
  <p:slideViewPr>
    <p:cSldViewPr snapToGrid="0" snapToObjects="1">
      <p:cViewPr varScale="1">
        <p:scale>
          <a:sx n="73" d="100"/>
          <a:sy n="73" d="100"/>
        </p:scale>
        <p:origin x="5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Simon Brown" userId="19938383-fec8-4f89-b642-60601738aaa5" providerId="ADAL" clId="{5B0FF8F9-6E2D-4E12-9467-33192A7AD7BC}"/>
    <pc:docChg chg="undo custSel modSld">
      <pc:chgData name="Simon Brown" userId="19938383-fec8-4f89-b642-60601738aaa5" providerId="ADAL" clId="{5B0FF8F9-6E2D-4E12-9467-33192A7AD7BC}" dt="2022-07-18T09:46:54.450" v="1008" actId="14100"/>
      <pc:docMkLst>
        <pc:docMk/>
      </pc:docMkLst>
      <pc:sldChg chg="delSp modSp mod">
        <pc:chgData name="Simon Brown" userId="19938383-fec8-4f89-b642-60601738aaa5" providerId="ADAL" clId="{5B0FF8F9-6E2D-4E12-9467-33192A7AD7BC}" dt="2022-07-18T09:46:54.450" v="1008" actId="14100"/>
        <pc:sldMkLst>
          <pc:docMk/>
          <pc:sldMk cId="3113560296" sldId="257"/>
        </pc:sldMkLst>
        <pc:spChg chg="mod">
          <ac:chgData name="Simon Brown" userId="19938383-fec8-4f89-b642-60601738aaa5" providerId="ADAL" clId="{5B0FF8F9-6E2D-4E12-9467-33192A7AD7BC}" dt="2022-07-18T08:11:11.608" v="75"/>
          <ac:spMkLst>
            <pc:docMk/>
            <pc:sldMk cId="3113560296" sldId="257"/>
            <ac:spMk id="7" creationId="{E982D907-FB54-85DF-0B05-5B001C3D289C}"/>
          </ac:spMkLst>
        </pc:spChg>
        <pc:spChg chg="mod">
          <ac:chgData name="Simon Brown" userId="19938383-fec8-4f89-b642-60601738aaa5" providerId="ADAL" clId="{5B0FF8F9-6E2D-4E12-9467-33192A7AD7BC}" dt="2022-07-18T08:09:23.193" v="22"/>
          <ac:spMkLst>
            <pc:docMk/>
            <pc:sldMk cId="3113560296" sldId="257"/>
            <ac:spMk id="11" creationId="{B8A76B57-EE93-913E-E4B0-5B93EAEA44D0}"/>
          </ac:spMkLst>
        </pc:spChg>
        <pc:spChg chg="mod">
          <ac:chgData name="Simon Brown" userId="19938383-fec8-4f89-b642-60601738aaa5" providerId="ADAL" clId="{5B0FF8F9-6E2D-4E12-9467-33192A7AD7BC}" dt="2022-07-18T08:09:48.387" v="72" actId="20577"/>
          <ac:spMkLst>
            <pc:docMk/>
            <pc:sldMk cId="3113560296" sldId="257"/>
            <ac:spMk id="15" creationId="{96382593-E648-AF0D-9439-0D4B94C154AD}"/>
          </ac:spMkLst>
        </pc:spChg>
        <pc:spChg chg="mod">
          <ac:chgData name="Simon Brown" userId="19938383-fec8-4f89-b642-60601738aaa5" providerId="ADAL" clId="{5B0FF8F9-6E2D-4E12-9467-33192A7AD7BC}" dt="2022-07-18T08:15:44.767" v="473" actId="1076"/>
          <ac:spMkLst>
            <pc:docMk/>
            <pc:sldMk cId="3113560296" sldId="257"/>
            <ac:spMk id="17" creationId="{90A9E868-8A4D-CBB0-1556-FF290E733B96}"/>
          </ac:spMkLst>
        </pc:spChg>
        <pc:spChg chg="mod">
          <ac:chgData name="Simon Brown" userId="19938383-fec8-4f89-b642-60601738aaa5" providerId="ADAL" clId="{5B0FF8F9-6E2D-4E12-9467-33192A7AD7BC}" dt="2022-07-18T08:08:45.796" v="21" actId="20577"/>
          <ac:spMkLst>
            <pc:docMk/>
            <pc:sldMk cId="3113560296" sldId="257"/>
            <ac:spMk id="19" creationId="{D5D53C6E-919D-B9AD-5912-7F40916E1A0A}"/>
          </ac:spMkLst>
        </pc:spChg>
        <pc:spChg chg="mod">
          <ac:chgData name="Simon Brown" userId="19938383-fec8-4f89-b642-60601738aaa5" providerId="ADAL" clId="{5B0FF8F9-6E2D-4E12-9467-33192A7AD7BC}" dt="2022-07-18T08:11:15.376" v="76" actId="14100"/>
          <ac:spMkLst>
            <pc:docMk/>
            <pc:sldMk cId="3113560296" sldId="257"/>
            <ac:spMk id="55" creationId="{1B3768F0-3076-CD99-D6E7-1852AD25814F}"/>
          </ac:spMkLst>
        </pc:spChg>
        <pc:spChg chg="mod">
          <ac:chgData name="Simon Brown" userId="19938383-fec8-4f89-b642-60601738aaa5" providerId="ADAL" clId="{5B0FF8F9-6E2D-4E12-9467-33192A7AD7BC}" dt="2022-07-18T09:45:10.885" v="898" actId="20577"/>
          <ac:spMkLst>
            <pc:docMk/>
            <pc:sldMk cId="3113560296" sldId="257"/>
            <ac:spMk id="58" creationId="{250950E1-2447-5462-DA0F-EC9D80542C00}"/>
          </ac:spMkLst>
        </pc:spChg>
        <pc:spChg chg="mod">
          <ac:chgData name="Simon Brown" userId="19938383-fec8-4f89-b642-60601738aaa5" providerId="ADAL" clId="{5B0FF8F9-6E2D-4E12-9467-33192A7AD7BC}" dt="2022-07-18T09:42:45.971" v="720" actId="20577"/>
          <ac:spMkLst>
            <pc:docMk/>
            <pc:sldMk cId="3113560296" sldId="257"/>
            <ac:spMk id="59" creationId="{7DE0C758-E726-AD6B-ADD4-0C07772FBCBF}"/>
          </ac:spMkLst>
        </pc:spChg>
        <pc:spChg chg="mod">
          <ac:chgData name="Simon Brown" userId="19938383-fec8-4f89-b642-60601738aaa5" providerId="ADAL" clId="{5B0FF8F9-6E2D-4E12-9467-33192A7AD7BC}" dt="2022-07-18T09:28:36.884" v="634" actId="14100"/>
          <ac:spMkLst>
            <pc:docMk/>
            <pc:sldMk cId="3113560296" sldId="257"/>
            <ac:spMk id="60" creationId="{A131D053-1C5B-47E3-6C61-0C3F32B0E6E8}"/>
          </ac:spMkLst>
        </pc:spChg>
        <pc:spChg chg="mod">
          <ac:chgData name="Simon Brown" userId="19938383-fec8-4f89-b642-60601738aaa5" providerId="ADAL" clId="{5B0FF8F9-6E2D-4E12-9467-33192A7AD7BC}" dt="2022-07-18T09:28:29.693" v="632" actId="14100"/>
          <ac:spMkLst>
            <pc:docMk/>
            <pc:sldMk cId="3113560296" sldId="257"/>
            <ac:spMk id="61" creationId="{36C8B6CE-2731-7171-C666-1F3FB8D83B57}"/>
          </ac:spMkLst>
        </pc:spChg>
        <pc:spChg chg="del">
          <ac:chgData name="Simon Brown" userId="19938383-fec8-4f89-b642-60601738aaa5" providerId="ADAL" clId="{5B0FF8F9-6E2D-4E12-9467-33192A7AD7BC}" dt="2022-07-18T09:40:44.564" v="706" actId="478"/>
          <ac:spMkLst>
            <pc:docMk/>
            <pc:sldMk cId="3113560296" sldId="257"/>
            <ac:spMk id="62" creationId="{F0984B11-B30F-92E3-05BC-726453569A52}"/>
          </ac:spMkLst>
        </pc:spChg>
        <pc:spChg chg="mod">
          <ac:chgData name="Simon Brown" userId="19938383-fec8-4f89-b642-60601738aaa5" providerId="ADAL" clId="{5B0FF8F9-6E2D-4E12-9467-33192A7AD7BC}" dt="2022-07-18T09:40:51.522" v="708" actId="14100"/>
          <ac:spMkLst>
            <pc:docMk/>
            <pc:sldMk cId="3113560296" sldId="257"/>
            <ac:spMk id="64" creationId="{98487DF8-CB32-F98E-F8A0-3EF31B4CD37C}"/>
          </ac:spMkLst>
        </pc:spChg>
        <pc:spChg chg="mod">
          <ac:chgData name="Simon Brown" userId="19938383-fec8-4f89-b642-60601738aaa5" providerId="ADAL" clId="{5B0FF8F9-6E2D-4E12-9467-33192A7AD7BC}" dt="2022-07-18T09:46:54.450" v="1008" actId="14100"/>
          <ac:spMkLst>
            <pc:docMk/>
            <pc:sldMk cId="3113560296" sldId="257"/>
            <ac:spMk id="65" creationId="{97E85C94-4D02-737D-B766-5B07097CC247}"/>
          </ac:spMkLst>
        </pc:spChg>
        <pc:spChg chg="mod">
          <ac:chgData name="Simon Brown" userId="19938383-fec8-4f89-b642-60601738aaa5" providerId="ADAL" clId="{5B0FF8F9-6E2D-4E12-9467-33192A7AD7BC}" dt="2022-07-18T09:39:45.588" v="698" actId="20577"/>
          <ac:spMkLst>
            <pc:docMk/>
            <pc:sldMk cId="3113560296" sldId="257"/>
            <ac:spMk id="66" creationId="{38CF2F11-9A3C-31A9-1635-FACC97583F4A}"/>
          </ac:spMkLst>
        </pc:spChg>
        <pc:spChg chg="mod">
          <ac:chgData name="Simon Brown" userId="19938383-fec8-4f89-b642-60601738aaa5" providerId="ADAL" clId="{5B0FF8F9-6E2D-4E12-9467-33192A7AD7BC}" dt="2022-07-18T09:45:22.883" v="936" actId="20577"/>
          <ac:spMkLst>
            <pc:docMk/>
            <pc:sldMk cId="3113560296" sldId="257"/>
            <ac:spMk id="67" creationId="{83A8E2B1-B277-6F16-02DE-DA6AFC9817DD}"/>
          </ac:spMkLst>
        </pc:spChg>
        <pc:spChg chg="mod">
          <ac:chgData name="Simon Brown" userId="19938383-fec8-4f89-b642-60601738aaa5" providerId="ADAL" clId="{5B0FF8F9-6E2D-4E12-9467-33192A7AD7BC}" dt="2022-07-18T09:28:43.434" v="635" actId="403"/>
          <ac:spMkLst>
            <pc:docMk/>
            <pc:sldMk cId="3113560296" sldId="257"/>
            <ac:spMk id="70" creationId="{2D05B31B-F485-C19A-7C2E-17A43DCC86EA}"/>
          </ac:spMkLst>
        </pc:spChg>
        <pc:spChg chg="mod">
          <ac:chgData name="Simon Brown" userId="19938383-fec8-4f89-b642-60601738aaa5" providerId="ADAL" clId="{5B0FF8F9-6E2D-4E12-9467-33192A7AD7BC}" dt="2022-07-18T09:28:47.518" v="636" actId="403"/>
          <ac:spMkLst>
            <pc:docMk/>
            <pc:sldMk cId="3113560296" sldId="257"/>
            <ac:spMk id="72" creationId="{C2D498F8-390E-A411-AE4A-1B94FE544547}"/>
          </ac:spMkLst>
        </pc:spChg>
        <pc:spChg chg="mod">
          <ac:chgData name="Simon Brown" userId="19938383-fec8-4f89-b642-60601738aaa5" providerId="ADAL" clId="{5B0FF8F9-6E2D-4E12-9467-33192A7AD7BC}" dt="2022-07-18T08:13:56.469" v="258" actId="20577"/>
          <ac:spMkLst>
            <pc:docMk/>
            <pc:sldMk cId="3113560296" sldId="257"/>
            <ac:spMk id="76" creationId="{1FF96299-F03F-9BF6-1C16-817E83CAE2D2}"/>
          </ac:spMkLst>
        </pc:spChg>
        <pc:spChg chg="mod">
          <ac:chgData name="Simon Brown" userId="19938383-fec8-4f89-b642-60601738aaa5" providerId="ADAL" clId="{5B0FF8F9-6E2D-4E12-9467-33192A7AD7BC}" dt="2022-07-18T08:14:36.673" v="380" actId="20577"/>
          <ac:spMkLst>
            <pc:docMk/>
            <pc:sldMk cId="3113560296" sldId="257"/>
            <ac:spMk id="78" creationId="{5FA57206-FF5E-1AF8-5397-0688F7A1051F}"/>
          </ac:spMkLst>
        </pc:spChg>
        <pc:spChg chg="mod">
          <ac:chgData name="Simon Brown" userId="19938383-fec8-4f89-b642-60601738aaa5" providerId="ADAL" clId="{5B0FF8F9-6E2D-4E12-9467-33192A7AD7BC}" dt="2022-07-18T08:14:28.386" v="364" actId="20577"/>
          <ac:spMkLst>
            <pc:docMk/>
            <pc:sldMk cId="3113560296" sldId="257"/>
            <ac:spMk id="80" creationId="{53258AD4-4D5D-3ECF-FC2E-23548509E558}"/>
          </ac:spMkLst>
        </pc:spChg>
        <pc:spChg chg="mod">
          <ac:chgData name="Simon Brown" userId="19938383-fec8-4f89-b642-60601738aaa5" providerId="ADAL" clId="{5B0FF8F9-6E2D-4E12-9467-33192A7AD7BC}" dt="2022-07-18T08:14:08.930" v="294" actId="20577"/>
          <ac:spMkLst>
            <pc:docMk/>
            <pc:sldMk cId="3113560296" sldId="257"/>
            <ac:spMk id="82" creationId="{D4753CED-B0FD-A616-2B67-24ED603B7341}"/>
          </ac:spMkLst>
        </pc:spChg>
        <pc:spChg chg="mod">
          <ac:chgData name="Simon Brown" userId="19938383-fec8-4f89-b642-60601738aaa5" providerId="ADAL" clId="{5B0FF8F9-6E2D-4E12-9467-33192A7AD7BC}" dt="2022-07-18T08:08:42.163" v="19" actId="20577"/>
          <ac:spMkLst>
            <pc:docMk/>
            <pc:sldMk cId="3113560296" sldId="257"/>
            <ac:spMk id="84" creationId="{0F742D97-FF26-1CAF-6EA0-107EE4298057}"/>
          </ac:spMkLst>
        </pc:spChg>
        <pc:spChg chg="mod">
          <ac:chgData name="Simon Brown" userId="19938383-fec8-4f89-b642-60601738aaa5" providerId="ADAL" clId="{5B0FF8F9-6E2D-4E12-9467-33192A7AD7BC}" dt="2022-07-18T09:41:17.259" v="711" actId="14100"/>
          <ac:spMkLst>
            <pc:docMk/>
            <pc:sldMk cId="3113560296" sldId="257"/>
            <ac:spMk id="86" creationId="{D90F40C7-440B-143B-A4E8-4A512FBFB2FB}"/>
          </ac:spMkLst>
        </pc:spChg>
        <pc:spChg chg="mod">
          <ac:chgData name="Simon Brown" userId="19938383-fec8-4f89-b642-60601738aaa5" providerId="ADAL" clId="{5B0FF8F9-6E2D-4E12-9467-33192A7AD7BC}" dt="2022-07-18T08:12:42.099" v="219" actId="20577"/>
          <ac:spMkLst>
            <pc:docMk/>
            <pc:sldMk cId="3113560296" sldId="257"/>
            <ac:spMk id="88" creationId="{E6F332F4-808C-AEDF-CEB7-3D488826180F}"/>
          </ac:spMkLst>
        </pc:spChg>
        <pc:spChg chg="mod">
          <ac:chgData name="Simon Brown" userId="19938383-fec8-4f89-b642-60601738aaa5" providerId="ADAL" clId="{5B0FF8F9-6E2D-4E12-9467-33192A7AD7BC}" dt="2022-07-18T08:18:39.521" v="496" actId="1035"/>
          <ac:spMkLst>
            <pc:docMk/>
            <pc:sldMk cId="3113560296" sldId="257"/>
            <ac:spMk id="89" creationId="{CAB51A9C-7F44-ECF7-BE69-6D4FAD861037}"/>
          </ac:spMkLst>
        </pc:spChg>
        <pc:spChg chg="mod">
          <ac:chgData name="Simon Brown" userId="19938383-fec8-4f89-b642-60601738aaa5" providerId="ADAL" clId="{5B0FF8F9-6E2D-4E12-9467-33192A7AD7BC}" dt="2022-07-18T09:45:58.419" v="1004" actId="20577"/>
          <ac:spMkLst>
            <pc:docMk/>
            <pc:sldMk cId="3113560296" sldId="257"/>
            <ac:spMk id="91" creationId="{8B61E8F2-CC5B-2682-0162-66408F1906C7}"/>
          </ac:spMkLst>
        </pc:spChg>
        <pc:spChg chg="del">
          <ac:chgData name="Simon Brown" userId="19938383-fec8-4f89-b642-60601738aaa5" providerId="ADAL" clId="{5B0FF8F9-6E2D-4E12-9467-33192A7AD7BC}" dt="2022-07-18T09:40:39.694" v="705" actId="478"/>
          <ac:spMkLst>
            <pc:docMk/>
            <pc:sldMk cId="3113560296" sldId="257"/>
            <ac:spMk id="96" creationId="{37B0C6CF-96CC-DF60-D871-7E596D77B302}"/>
          </ac:spMkLst>
        </pc:spChg>
        <pc:spChg chg="mod">
          <ac:chgData name="Simon Brown" userId="19938383-fec8-4f89-b642-60601738aaa5" providerId="ADAL" clId="{5B0FF8F9-6E2D-4E12-9467-33192A7AD7BC}" dt="2022-07-18T09:46:50.114" v="1006" actId="14100"/>
          <ac:spMkLst>
            <pc:docMk/>
            <pc:sldMk cId="3113560296" sldId="257"/>
            <ac:spMk id="97" creationId="{5972C9AB-1BFE-20DE-6EE3-370447205109}"/>
          </ac:spMkLst>
        </pc:spChg>
        <pc:spChg chg="mod">
          <ac:chgData name="Simon Brown" userId="19938383-fec8-4f89-b642-60601738aaa5" providerId="ADAL" clId="{5B0FF8F9-6E2D-4E12-9467-33192A7AD7BC}" dt="2022-07-18T08:15:44.767" v="473" actId="1076"/>
          <ac:spMkLst>
            <pc:docMk/>
            <pc:sldMk cId="3113560296" sldId="257"/>
            <ac:spMk id="99" creationId="{2958313E-0B66-5EB8-CA4D-9F050411D727}"/>
          </ac:spMkLst>
        </pc:spChg>
        <pc:spChg chg="mod">
          <ac:chgData name="Simon Brown" userId="19938383-fec8-4f89-b642-60601738aaa5" providerId="ADAL" clId="{5B0FF8F9-6E2D-4E12-9467-33192A7AD7BC}" dt="2022-07-18T09:43:22.884" v="722" actId="207"/>
          <ac:spMkLst>
            <pc:docMk/>
            <pc:sldMk cId="3113560296" sldId="257"/>
            <ac:spMk id="100" creationId="{FC0273E9-BED2-7C9A-39C2-BB3DFE56839D}"/>
          </ac:spMkLst>
        </pc:spChg>
        <pc:spChg chg="mod">
          <ac:chgData name="Simon Brown" userId="19938383-fec8-4f89-b642-60601738aaa5" providerId="ADAL" clId="{5B0FF8F9-6E2D-4E12-9467-33192A7AD7BC}" dt="2022-07-18T09:43:29.587" v="741" actId="20577"/>
          <ac:spMkLst>
            <pc:docMk/>
            <pc:sldMk cId="3113560296" sldId="257"/>
            <ac:spMk id="101" creationId="{2B1349DA-9D91-1168-75D9-9A759E9BDADB}"/>
          </ac:spMkLst>
        </pc:spChg>
        <pc:spChg chg="mod">
          <ac:chgData name="Simon Brown" userId="19938383-fec8-4f89-b642-60601738aaa5" providerId="ADAL" clId="{5B0FF8F9-6E2D-4E12-9467-33192A7AD7BC}" dt="2022-07-18T08:14:50.598" v="438" actId="20577"/>
          <ac:spMkLst>
            <pc:docMk/>
            <pc:sldMk cId="3113560296" sldId="257"/>
            <ac:spMk id="120" creationId="{1BA741A5-714E-4BF7-D717-BAB0134A9F06}"/>
          </ac:spMkLst>
        </pc:spChg>
        <pc:spChg chg="mod">
          <ac:chgData name="Simon Brown" userId="19938383-fec8-4f89-b642-60601738aaa5" providerId="ADAL" clId="{5B0FF8F9-6E2D-4E12-9467-33192A7AD7BC}" dt="2022-07-18T08:13:50.723" v="246" actId="20577"/>
          <ac:spMkLst>
            <pc:docMk/>
            <pc:sldMk cId="3113560296" sldId="257"/>
            <ac:spMk id="145" creationId="{8B1711A5-5D5C-D289-83B9-4C1B86FDF556}"/>
          </ac:spMkLst>
        </pc:spChg>
        <pc:spChg chg="mod">
          <ac:chgData name="Simon Brown" userId="19938383-fec8-4f89-b642-60601738aaa5" providerId="ADAL" clId="{5B0FF8F9-6E2D-4E12-9467-33192A7AD7BC}" dt="2022-07-18T08:18:39.521" v="496" actId="1035"/>
          <ac:spMkLst>
            <pc:docMk/>
            <pc:sldMk cId="3113560296" sldId="257"/>
            <ac:spMk id="146" creationId="{BFF7C34F-33C5-2077-4417-819C815684B3}"/>
          </ac:spMkLst>
        </pc:spChg>
      </pc:sld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12/09/2022</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12/09/2022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12/09/2022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12/09/2022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12/09/2022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dirty="0"/>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12/09/2022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424FE-A0B9-4849-9F1E-7D414A8ACBBA}" type="datetimeFigureOut">
              <a:rPr lang="en-RU" smtClean="0"/>
              <a:t>12/09/2022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424FE-A0B9-4849-9F1E-7D414A8ACBBA}" type="datetimeFigureOut">
              <a:rPr lang="en-RU" smtClean="0"/>
              <a:t>12/09/2022</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424FE-A0B9-4849-9F1E-7D414A8ACBBA}" type="datetimeFigureOut">
              <a:rPr lang="en-RU" smtClean="0"/>
              <a:t>12/09/2022</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12/09/2022</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12/09/2022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12/09/2022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12/09/2022</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96944" y="5568683"/>
            <a:ext cx="5468124" cy="1357356"/>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2358843" y="7185125"/>
            <a:ext cx="5411624" cy="972221"/>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1" name="Rectangle 10">
            <a:extLst>
              <a:ext uri="{FF2B5EF4-FFF2-40B4-BE49-F238E27FC236}">
                <a16:creationId xmlns:a16="http://schemas.microsoft.com/office/drawing/2014/main" id="{B8A76B57-EE93-913E-E4B0-5B93EAEA44D0}"/>
              </a:ext>
            </a:extLst>
          </p:cNvPr>
          <p:cNvSpPr/>
          <p:nvPr/>
        </p:nvSpPr>
        <p:spPr>
          <a:xfrm>
            <a:off x="12405188" y="1476637"/>
            <a:ext cx="4746292" cy="3339184"/>
          </a:xfrm>
          <a:prstGeom prst="rect">
            <a:avLst/>
          </a:prstGeom>
          <a:ln>
            <a:solidFill>
              <a:srgbClr val="29543A"/>
            </a:solidFill>
          </a:ln>
        </p:spPr>
        <p:txBody>
          <a:bodyPr wrap="square">
            <a:spAutoFit/>
          </a:bodyPr>
          <a:lstStyle/>
          <a:p>
            <a:pPr>
              <a:lnSpc>
                <a:spcPct val="107000"/>
              </a:lnSpc>
              <a:spcAft>
                <a:spcPts val="800"/>
              </a:spcAft>
            </a:pPr>
            <a:r>
              <a:rPr lang="en-GB" sz="1800" b="0" i="0" dirty="0">
                <a:solidFill>
                  <a:srgbClr val="000000"/>
                </a:solidFill>
                <a:effectLst/>
                <a:latin typeface="Quicksand"/>
              </a:rPr>
              <a:t>This unit introduces you to how data can be represented and processed in sequences, such as lists and strings. The lessons cover a spectrum of operations on sequences of data, that range from accessing an individual element to manipulating the entire sequence. Great care has been taken so that the selection of problems used in the programming tasks are realistic and engaging</a:t>
            </a:r>
            <a:r>
              <a:rPr lang="en-GB" sz="1800" b="0" i="0">
                <a:solidFill>
                  <a:srgbClr val="000000"/>
                </a:solidFill>
                <a:effectLst/>
                <a:latin typeface="Quicksand"/>
              </a:rPr>
              <a:t>: you </a:t>
            </a:r>
            <a:r>
              <a:rPr lang="en-GB" sz="1800" b="0" i="0" dirty="0">
                <a:solidFill>
                  <a:srgbClr val="000000"/>
                </a:solidFill>
                <a:effectLst/>
                <a:latin typeface="Quicksand"/>
              </a:rPr>
              <a:t>will process solar system planets, book texts, capital cities, leaked passwords, word dictionaries, ECG data, </a:t>
            </a:r>
            <a:r>
              <a:rPr lang="en-GB" sz="1800" b="0" i="0">
                <a:solidFill>
                  <a:srgbClr val="000000"/>
                </a:solidFill>
                <a:effectLst/>
                <a:latin typeface="Quicksand"/>
              </a:rPr>
              <a:t>and more! </a:t>
            </a:r>
            <a:endParaRPr lang="en-RU" sz="1884"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545952" y="5614215"/>
            <a:ext cx="5126099" cy="1252138"/>
          </a:xfrm>
          <a:prstGeom prst="rect">
            <a:avLst/>
          </a:prstGeom>
        </p:spPr>
        <p:txBody>
          <a:bodyPr wrap="square">
            <a:spAutoFit/>
          </a:bodyPr>
          <a:lstStyle/>
          <a:p>
            <a:r>
              <a:rPr lang="en-GB" sz="1884" b="1" dirty="0">
                <a:solidFill>
                  <a:schemeClr val="bg1"/>
                </a:solidFill>
                <a:latin typeface="Calibri" panose="020F0502020204030204" pitchFamily="34" charset="0"/>
                <a:cs typeface="Times New Roman" panose="02020603050405020304" pitchFamily="18" charset="0"/>
              </a:rPr>
              <a:t>TUDOR HABITS</a:t>
            </a:r>
          </a:p>
          <a:p>
            <a:r>
              <a:rPr lang="en-GB" sz="1884" dirty="0">
                <a:solidFill>
                  <a:schemeClr val="bg1"/>
                </a:solidFill>
                <a:latin typeface="Calibri" panose="020F0502020204030204" pitchFamily="34" charset="0"/>
                <a:cs typeface="Times New Roman" panose="02020603050405020304" pitchFamily="18" charset="0"/>
              </a:rPr>
              <a:t>You will develop grit and resilience as you use your computational thinking skills to learn more advanced programming methods with lists</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0"/>
              </a:spcAft>
            </a:pPr>
            <a:r>
              <a:rPr lang="en-GB"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PROGRAMMING WITH LISTS</a:t>
            </a:r>
            <a:endParaRPr lang="en-RU"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Year 9</a:t>
            </a:r>
            <a:r>
              <a:rPr lang="ru-RU"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Spring Half Term 1</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147843" y="485231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2"/>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55516" y="4308384"/>
            <a:ext cx="1633210" cy="122677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3087772"/>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6"/>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5" y="546234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25154" y="7283308"/>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2387425" y="7736936"/>
            <a:ext cx="1633210" cy="165832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7" name="Rounded Rectangle 96">
            <a:extLst>
              <a:ext uri="{FF2B5EF4-FFF2-40B4-BE49-F238E27FC236}">
                <a16:creationId xmlns:a16="http://schemas.microsoft.com/office/drawing/2014/main" id="{5972C9AB-1BFE-20DE-6EE3-370447205109}"/>
              </a:ext>
            </a:extLst>
          </p:cNvPr>
          <p:cNvSpPr/>
          <p:nvPr/>
        </p:nvSpPr>
        <p:spPr>
          <a:xfrm>
            <a:off x="9904358" y="8567837"/>
            <a:ext cx="2193795" cy="73953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Lists</a:t>
            </a:r>
          </a:p>
        </p:txBody>
      </p:sp>
      <p:sp>
        <p:nvSpPr>
          <p:cNvPr id="94" name="Rectangle 93">
            <a:extLst>
              <a:ext uri="{FF2B5EF4-FFF2-40B4-BE49-F238E27FC236}">
                <a16:creationId xmlns:a16="http://schemas.microsoft.com/office/drawing/2014/main" id="{FF98786B-2D1D-84C7-A554-729468A044E3}"/>
              </a:ext>
            </a:extLst>
          </p:cNvPr>
          <p:cNvSpPr/>
          <p:nvPr/>
        </p:nvSpPr>
        <p:spPr>
          <a:xfrm>
            <a:off x="2900155" y="3118031"/>
            <a:ext cx="1369756" cy="31887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What is data?</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Trace through programs that manipulate lists</a:t>
            </a:r>
            <a:endParaRPr lang="en-GB" sz="1600" dirty="0">
              <a:latin typeface="+mj-lt"/>
            </a:endParaRP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 list?</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5"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Create lists and access individual elements</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54388" y="4706564"/>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Perform operations on lists</a:t>
            </a:r>
            <a:endParaRPr lang="en-GB" sz="1600" dirty="0">
              <a:latin typeface="+mj-lt"/>
            </a:endParaRPr>
          </a:p>
        </p:txBody>
      </p:sp>
      <p:sp>
        <p:nvSpPr>
          <p:cNvPr id="89" name="Oval 4">
            <a:extLst>
              <a:ext uri="{FF2B5EF4-FFF2-40B4-BE49-F238E27FC236}">
                <a16:creationId xmlns:a16="http://schemas.microsoft.com/office/drawing/2014/main" id="{CAB51A9C-7F44-ECF7-BE69-6D4FAD861037}"/>
              </a:ext>
            </a:extLst>
          </p:cNvPr>
          <p:cNvSpPr txBox="1"/>
          <p:nvPr/>
        </p:nvSpPr>
        <p:spPr>
          <a:xfrm>
            <a:off x="6308537" y="502994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Iteration</a:t>
            </a:r>
          </a:p>
        </p:txBody>
      </p:sp>
      <p:sp>
        <p:nvSpPr>
          <p:cNvPr id="120" name="Rectangle 119">
            <a:extLst>
              <a:ext uri="{FF2B5EF4-FFF2-40B4-BE49-F238E27FC236}">
                <a16:creationId xmlns:a16="http://schemas.microsoft.com/office/drawing/2014/main" id="{1BA741A5-714E-4BF7-D717-BAB0134A9F06}"/>
              </a:ext>
            </a:extLst>
          </p:cNvPr>
          <p:cNvSpPr/>
          <p:nvPr/>
        </p:nvSpPr>
        <p:spPr>
          <a:xfrm>
            <a:off x="8488484" y="5253999"/>
            <a:ext cx="1396294" cy="535531"/>
          </a:xfrm>
          <a:prstGeom prst="rect">
            <a:avLst/>
          </a:prstGeom>
        </p:spPr>
        <p:txBody>
          <a:bodyPr wrap="square">
            <a:spAutoFit/>
          </a:bodyPr>
          <a:lstStyle/>
          <a:p>
            <a:pPr algn="ctr" defTabSz="355573">
              <a:lnSpc>
                <a:spcPct val="90000"/>
              </a:lnSpc>
              <a:spcBef>
                <a:spcPct val="0"/>
              </a:spcBef>
              <a:spcAft>
                <a:spcPct val="35000"/>
              </a:spcAft>
            </a:pPr>
            <a:r>
              <a:rPr lang="en-GB" sz="1600" dirty="0">
                <a:solidFill>
                  <a:prstClr val="black"/>
                </a:solidFill>
                <a:latin typeface="+mj-lt"/>
              </a:rPr>
              <a:t>Perform string operations</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211986" y="7557289"/>
            <a:ext cx="1484735" cy="840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1600" dirty="0">
                <a:solidFill>
                  <a:schemeClr val="tx1">
                    <a:lumMod val="95000"/>
                    <a:lumOff val="5000"/>
                  </a:schemeClr>
                </a:solidFill>
              </a:rPr>
              <a:t>Use count-controlled iteration to iterate over lists</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2577896" y="8329896"/>
            <a:ext cx="1252262"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Use iteration to iterate over strings</a:t>
            </a:r>
          </a:p>
        </p:txBody>
      </p:sp>
      <p:sp>
        <p:nvSpPr>
          <p:cNvPr id="58" name="Rounded Rectangle 32">
            <a:extLst>
              <a:ext uri="{FF2B5EF4-FFF2-40B4-BE49-F238E27FC236}">
                <a16:creationId xmlns:a16="http://schemas.microsoft.com/office/drawing/2014/main" id="{250950E1-2447-5462-DA0F-EC9D80542C00}"/>
              </a:ext>
            </a:extLst>
          </p:cNvPr>
          <p:cNvSpPr txBox="1"/>
          <p:nvPr/>
        </p:nvSpPr>
        <p:spPr>
          <a:xfrm>
            <a:off x="10132368" y="8645627"/>
            <a:ext cx="1965782" cy="625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Use variables to keep track of sums</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2"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dirty="0">
                <a:solidFill>
                  <a:schemeClr val="tx1"/>
                </a:solidFill>
                <a:latin typeface="+mj-lt"/>
              </a:rPr>
              <a:t>What is iteration?</a:t>
            </a:r>
          </a:p>
        </p:txBody>
      </p:sp>
      <p:sp>
        <p:nvSpPr>
          <p:cNvPr id="100" name="Rounded Rectangle 99">
            <a:extLst>
              <a:ext uri="{FF2B5EF4-FFF2-40B4-BE49-F238E27FC236}">
                <a16:creationId xmlns:a16="http://schemas.microsoft.com/office/drawing/2014/main" id="{FC0273E9-BED2-7C9A-39C2-BB3DFE56839D}"/>
              </a:ext>
            </a:extLst>
          </p:cNvPr>
          <p:cNvSpPr/>
          <p:nvPr/>
        </p:nvSpPr>
        <p:spPr>
          <a:xfrm>
            <a:off x="7723889" y="8467744"/>
            <a:ext cx="1633210" cy="739538"/>
          </a:xfrm>
          <a:prstGeom prst="roundRect">
            <a:avLst/>
          </a:prstGeom>
          <a:solidFill>
            <a:schemeClr val="bg1">
              <a:lumMod val="85000"/>
            </a:schemeClr>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01" name="Rounded Rectangle 30">
            <a:extLst>
              <a:ext uri="{FF2B5EF4-FFF2-40B4-BE49-F238E27FC236}">
                <a16:creationId xmlns:a16="http://schemas.microsoft.com/office/drawing/2014/main" id="{2B1349DA-9D91-1168-75D9-9A759E9BDADB}"/>
              </a:ext>
            </a:extLst>
          </p:cNvPr>
          <p:cNvSpPr txBox="1"/>
          <p:nvPr/>
        </p:nvSpPr>
        <p:spPr>
          <a:xfrm>
            <a:off x="7908795" y="8613661"/>
            <a:ext cx="1277927"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solidFill>
              </a:rPr>
              <a:t>Use variables to keep track of counts</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509323" y="2280318"/>
            <a:ext cx="2088720" cy="1890161"/>
            <a:chOff x="6692457" y="-4914052"/>
            <a:chExt cx="2088720" cy="1890161"/>
          </a:xfrm>
        </p:grpSpPr>
        <p:sp>
          <p:nvSpPr>
            <p:cNvPr id="99" name="Rounded Rectangle 98">
              <a:extLst>
                <a:ext uri="{FF2B5EF4-FFF2-40B4-BE49-F238E27FC236}">
                  <a16:creationId xmlns:a16="http://schemas.microsoft.com/office/drawing/2014/main" id="{2958313E-0B66-5EB8-CA4D-9F050411D727}"/>
                </a:ext>
              </a:extLst>
            </p:cNvPr>
            <p:cNvSpPr/>
            <p:nvPr/>
          </p:nvSpPr>
          <p:spPr>
            <a:xfrm>
              <a:off x="6692457" y="-4773679"/>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37375" y="-4914052"/>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2507852" y="7204945"/>
            <a:ext cx="5262617" cy="830997"/>
          </a:xfrm>
          <a:prstGeom prst="rect">
            <a:avLst/>
          </a:prstGeom>
        </p:spPr>
        <p:txBody>
          <a:bodyPr wrap="square">
            <a:spAutoFit/>
          </a:bodyPr>
          <a:lstStyle/>
          <a:p>
            <a:r>
              <a:rPr lang="en-GB" sz="2400" b="1" dirty="0">
                <a:solidFill>
                  <a:srgbClr val="29543A"/>
                </a:solidFill>
                <a:latin typeface="Calibri" panose="020F0502020204030204" pitchFamily="34" charset="0"/>
                <a:cs typeface="Times New Roman" panose="02020603050405020304" pitchFamily="18" charset="0"/>
              </a:rPr>
              <a:t>VOCABULARY</a:t>
            </a:r>
          </a:p>
          <a:p>
            <a:r>
              <a:rPr lang="en-GB" sz="2400" b="1" dirty="0">
                <a:solidFill>
                  <a:srgbClr val="29543A"/>
                </a:solidFill>
                <a:latin typeface="Calibri" panose="020F0502020204030204" pitchFamily="34" charset="0"/>
                <a:cs typeface="Times New Roman" panose="02020603050405020304" pitchFamily="18" charset="0"/>
              </a:rPr>
              <a:t>List, element, string, iteration, variable</a:t>
            </a:r>
          </a:p>
        </p:txBody>
      </p:sp>
      <p:sp>
        <p:nvSpPr>
          <p:cNvPr id="56" name="Oval 55">
            <a:extLst>
              <a:ext uri="{FF2B5EF4-FFF2-40B4-BE49-F238E27FC236}">
                <a16:creationId xmlns:a16="http://schemas.microsoft.com/office/drawing/2014/main" id="{A0C58BD1-B155-869A-5BA6-2ACCFCD16DA0}"/>
              </a:ext>
            </a:extLst>
          </p:cNvPr>
          <p:cNvSpPr/>
          <p:nvPr/>
        </p:nvSpPr>
        <p:spPr>
          <a:xfrm>
            <a:off x="5108072" y="7821108"/>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59" name="Oval 4">
            <a:extLst>
              <a:ext uri="{FF2B5EF4-FFF2-40B4-BE49-F238E27FC236}">
                <a16:creationId xmlns:a16="http://schemas.microsoft.com/office/drawing/2014/main" id="{7DE0C758-E726-AD6B-ADD4-0C07772FBCBF}"/>
              </a:ext>
            </a:extLst>
          </p:cNvPr>
          <p:cNvSpPr txBox="1"/>
          <p:nvPr/>
        </p:nvSpPr>
        <p:spPr>
          <a:xfrm>
            <a:off x="5268766" y="7998740"/>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Variables in iteration</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554365" y="5852796"/>
            <a:ext cx="1745837" cy="1299612"/>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1744837" y="6302625"/>
            <a:ext cx="1442739"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Trace through programs that use count-controlled iteration with lists</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GOLDEN</a:t>
            </a:r>
            <a:br>
              <a:rPr lang="en-GB" sz="1600" dirty="0">
                <a:solidFill>
                  <a:schemeClr val="bg1"/>
                </a:solidFill>
                <a:latin typeface="+mj-lt"/>
              </a:rPr>
            </a:br>
            <a:r>
              <a:rPr lang="en-GB" sz="1600" dirty="0">
                <a:solidFill>
                  <a:schemeClr val="bg1"/>
                </a:solidFill>
                <a:latin typeface="+mj-lt"/>
              </a:rPr>
              <a:t>THREAD </a:t>
            </a:r>
            <a:br>
              <a:rPr lang="en-GB" sz="1600" dirty="0">
                <a:solidFill>
                  <a:schemeClr val="bg1"/>
                </a:solidFill>
                <a:latin typeface="+mj-lt"/>
              </a:rPr>
            </a:br>
            <a:r>
              <a:rPr lang="en-GB" sz="1600" dirty="0">
                <a:solidFill>
                  <a:schemeClr val="bg1"/>
                </a:solidFill>
                <a:latin typeface="+mj-lt"/>
              </a:rPr>
              <a:t>QUESTION</a:t>
            </a: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D3B809C1-6C06-4FEA-9B08-18C80F846110}"/>
</file>

<file path=customXml/itemProps2.xml><?xml version="1.0" encoding="utf-8"?>
<ds:datastoreItem xmlns:ds="http://schemas.openxmlformats.org/officeDocument/2006/customXml" ds:itemID="{CB55CC6C-8F3A-4709-B581-B1F67BDDB151}"/>
</file>

<file path=customXml/itemProps3.xml><?xml version="1.0" encoding="utf-8"?>
<ds:datastoreItem xmlns:ds="http://schemas.openxmlformats.org/officeDocument/2006/customXml" ds:itemID="{A4C2C7EC-E54E-421E-9BEC-8B492FC7D2DA}"/>
</file>

<file path=docProps/app.xml><?xml version="1.0" encoding="utf-8"?>
<Properties xmlns="http://schemas.openxmlformats.org/officeDocument/2006/extended-properties" xmlns:vt="http://schemas.openxmlformats.org/officeDocument/2006/docPropsVTypes">
  <Template>Office Theme</Template>
  <TotalTime>1479</TotalTime>
  <Words>217</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Quicksand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Simon Brown</cp:lastModifiedBy>
  <cp:revision>14</cp:revision>
  <dcterms:created xsi:type="dcterms:W3CDTF">2022-06-12T19:26:36Z</dcterms:created>
  <dcterms:modified xsi:type="dcterms:W3CDTF">2022-12-09T14:36:25Z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