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5"/>
  </p:sldMasterIdLst>
  <p:notesMasterIdLst>
    <p:notesMasterId r:id="rId7"/>
  </p:notesMasterIdLst>
  <p:sldIdLst>
    <p:sldId id="257" r:id="rId6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43A"/>
    <a:srgbClr val="DFA139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6A81D-1947-4AFA-A7B4-17104DC8D573}" v="1" dt="2023-02-01T12:37:02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own" userId="19938383-fec8-4f89-b642-60601738aaa5" providerId="ADAL" clId="{2ED6A81D-1947-4AFA-A7B4-17104DC8D573}"/>
    <pc:docChg chg="undo custSel delSld modSld delMainMaster">
      <pc:chgData name="Simon Brown" userId="19938383-fec8-4f89-b642-60601738aaa5" providerId="ADAL" clId="{2ED6A81D-1947-4AFA-A7B4-17104DC8D573}" dt="2023-02-01T12:52:07.015" v="1014" actId="20577"/>
      <pc:docMkLst>
        <pc:docMk/>
      </pc:docMkLst>
      <pc:sldChg chg="addSp delSp modSp mod">
        <pc:chgData name="Simon Brown" userId="19938383-fec8-4f89-b642-60601738aaa5" providerId="ADAL" clId="{2ED6A81D-1947-4AFA-A7B4-17104DC8D573}" dt="2023-02-01T12:52:07.015" v="1014" actId="20577"/>
        <pc:sldMkLst>
          <pc:docMk/>
          <pc:sldMk cId="3113560296" sldId="257"/>
        </pc:sldMkLst>
        <pc:spChg chg="mod">
          <ac:chgData name="Simon Brown" userId="19938383-fec8-4f89-b642-60601738aaa5" providerId="ADAL" clId="{2ED6A81D-1947-4AFA-A7B4-17104DC8D573}" dt="2023-02-01T12:42:42.699" v="773" actId="113"/>
          <ac:spMkLst>
            <pc:docMk/>
            <pc:sldMk cId="3113560296" sldId="257"/>
            <ac:spMk id="5" creationId="{7E23BAF7-6DEB-BD0E-7117-EB326F2EAAF0}"/>
          </ac:spMkLst>
        </pc:spChg>
        <pc:spChg chg="mod">
          <ac:chgData name="Simon Brown" userId="19938383-fec8-4f89-b642-60601738aaa5" providerId="ADAL" clId="{2ED6A81D-1947-4AFA-A7B4-17104DC8D573}" dt="2023-02-01T12:51:57.830" v="1012" actId="1076"/>
          <ac:spMkLst>
            <pc:docMk/>
            <pc:sldMk cId="3113560296" sldId="257"/>
            <ac:spMk id="7" creationId="{E982D907-FB54-85DF-0B05-5B001C3D289C}"/>
          </ac:spMkLst>
        </pc:spChg>
        <pc:spChg chg="mod">
          <ac:chgData name="Simon Brown" userId="19938383-fec8-4f89-b642-60601738aaa5" providerId="ADAL" clId="{2ED6A81D-1947-4AFA-A7B4-17104DC8D573}" dt="2023-02-01T12:34:01.742" v="10" actId="14100"/>
          <ac:spMkLst>
            <pc:docMk/>
            <pc:sldMk cId="3113560296" sldId="257"/>
            <ac:spMk id="8" creationId="{9F74351F-906E-5255-29C3-A38A12C6BEF6}"/>
          </ac:spMkLst>
        </pc:spChg>
        <pc:spChg chg="mod">
          <ac:chgData name="Simon Brown" userId="19938383-fec8-4f89-b642-60601738aaa5" providerId="ADAL" clId="{2ED6A81D-1947-4AFA-A7B4-17104DC8D573}" dt="2023-02-01T12:49:36.403" v="839" actId="403"/>
          <ac:spMkLst>
            <pc:docMk/>
            <pc:sldMk cId="3113560296" sldId="257"/>
            <ac:spMk id="11" creationId="{B8A76B57-EE93-913E-E4B0-5B93EAEA44D0}"/>
          </ac:spMkLst>
        </pc:spChg>
        <pc:spChg chg="add mod">
          <ac:chgData name="Simon Brown" userId="19938383-fec8-4f89-b642-60601738aaa5" providerId="ADAL" clId="{2ED6A81D-1947-4AFA-A7B4-17104DC8D573}" dt="2023-02-01T12:37:05.716" v="216" actId="1076"/>
          <ac:spMkLst>
            <pc:docMk/>
            <pc:sldMk cId="3113560296" sldId="257"/>
            <ac:spMk id="12" creationId="{4102433D-5A8B-6CD8-877E-3F3F884E1BC6}"/>
          </ac:spMkLst>
        </pc:spChg>
        <pc:spChg chg="add mod">
          <ac:chgData name="Simon Brown" userId="19938383-fec8-4f89-b642-60601738aaa5" providerId="ADAL" clId="{2ED6A81D-1947-4AFA-A7B4-17104DC8D573}" dt="2023-02-01T12:37:17.676" v="247" actId="6549"/>
          <ac:spMkLst>
            <pc:docMk/>
            <pc:sldMk cId="3113560296" sldId="257"/>
            <ac:spMk id="14" creationId="{FDBFD1A6-2944-188A-622A-CE21973BD73F}"/>
          </ac:spMkLst>
        </pc:spChg>
        <pc:spChg chg="mod">
          <ac:chgData name="Simon Brown" userId="19938383-fec8-4f89-b642-60601738aaa5" providerId="ADAL" clId="{2ED6A81D-1947-4AFA-A7B4-17104DC8D573}" dt="2023-02-01T12:51:54.448" v="1011" actId="1076"/>
          <ac:spMkLst>
            <pc:docMk/>
            <pc:sldMk cId="3113560296" sldId="257"/>
            <ac:spMk id="15" creationId="{96382593-E648-AF0D-9439-0D4B94C154AD}"/>
          </ac:spMkLst>
        </pc:spChg>
        <pc:spChg chg="mod">
          <ac:chgData name="Simon Brown" userId="19938383-fec8-4f89-b642-60601738aaa5" providerId="ADAL" clId="{2ED6A81D-1947-4AFA-A7B4-17104DC8D573}" dt="2023-02-01T12:37:25.499" v="248" actId="1076"/>
          <ac:spMkLst>
            <pc:docMk/>
            <pc:sldMk cId="3113560296" sldId="257"/>
            <ac:spMk id="17" creationId="{90A9E868-8A4D-CBB0-1556-FF290E733B96}"/>
          </ac:spMkLst>
        </pc:spChg>
        <pc:spChg chg="mod">
          <ac:chgData name="Simon Brown" userId="19938383-fec8-4f89-b642-60601738aaa5" providerId="ADAL" clId="{2ED6A81D-1947-4AFA-A7B4-17104DC8D573}" dt="2023-02-01T12:52:07.015" v="1014" actId="20577"/>
          <ac:spMkLst>
            <pc:docMk/>
            <pc:sldMk cId="3113560296" sldId="257"/>
            <ac:spMk id="19" creationId="{D5D53C6E-919D-B9AD-5912-7F40916E1A0A}"/>
          </ac:spMkLst>
        </pc:spChg>
        <pc:spChg chg="mod">
          <ac:chgData name="Simon Brown" userId="19938383-fec8-4f89-b642-60601738aaa5" providerId="ADAL" clId="{2ED6A81D-1947-4AFA-A7B4-17104DC8D573}" dt="2023-02-01T12:51:57.830" v="1012" actId="1076"/>
          <ac:spMkLst>
            <pc:docMk/>
            <pc:sldMk cId="3113560296" sldId="257"/>
            <ac:spMk id="55" creationId="{1B3768F0-3076-CD99-D6E7-1852AD25814F}"/>
          </ac:spMkLst>
        </pc:spChg>
        <pc:spChg chg="mod">
          <ac:chgData name="Simon Brown" userId="19938383-fec8-4f89-b642-60601738aaa5" providerId="ADAL" clId="{2ED6A81D-1947-4AFA-A7B4-17104DC8D573}" dt="2023-02-01T12:51:54.448" v="1011" actId="1076"/>
          <ac:spMkLst>
            <pc:docMk/>
            <pc:sldMk cId="3113560296" sldId="257"/>
            <ac:spMk id="57" creationId="{9B53769B-2503-E118-2DBE-CEFD551A5C6E}"/>
          </ac:spMkLst>
        </pc:spChg>
        <pc:spChg chg="mod">
          <ac:chgData name="Simon Brown" userId="19938383-fec8-4f89-b642-60601738aaa5" providerId="ADAL" clId="{2ED6A81D-1947-4AFA-A7B4-17104DC8D573}" dt="2023-02-01T12:41:21.313" v="580" actId="20577"/>
          <ac:spMkLst>
            <pc:docMk/>
            <pc:sldMk cId="3113560296" sldId="257"/>
            <ac:spMk id="58" creationId="{250950E1-2447-5462-DA0F-EC9D80542C00}"/>
          </ac:spMkLst>
        </pc:spChg>
        <pc:spChg chg="mod">
          <ac:chgData name="Simon Brown" userId="19938383-fec8-4f89-b642-60601738aaa5" providerId="ADAL" clId="{2ED6A81D-1947-4AFA-A7B4-17104DC8D573}" dt="2023-02-01T12:40:46.345" v="500" actId="20577"/>
          <ac:spMkLst>
            <pc:docMk/>
            <pc:sldMk cId="3113560296" sldId="257"/>
            <ac:spMk id="62" creationId="{F0984B11-B30F-92E3-05BC-726453569A52}"/>
          </ac:spMkLst>
        </pc:spChg>
        <pc:spChg chg="mod">
          <ac:chgData name="Simon Brown" userId="19938383-fec8-4f89-b642-60601738aaa5" providerId="ADAL" clId="{2ED6A81D-1947-4AFA-A7B4-17104DC8D573}" dt="2023-02-01T12:39:42.985" v="456" actId="20577"/>
          <ac:spMkLst>
            <pc:docMk/>
            <pc:sldMk cId="3113560296" sldId="257"/>
            <ac:spMk id="64" creationId="{98487DF8-CB32-F98E-F8A0-3EF31B4CD37C}"/>
          </ac:spMkLst>
        </pc:spChg>
        <pc:spChg chg="mod">
          <ac:chgData name="Simon Brown" userId="19938383-fec8-4f89-b642-60601738aaa5" providerId="ADAL" clId="{2ED6A81D-1947-4AFA-A7B4-17104DC8D573}" dt="2023-02-01T12:39:05.171" v="396" actId="20577"/>
          <ac:spMkLst>
            <pc:docMk/>
            <pc:sldMk cId="3113560296" sldId="257"/>
            <ac:spMk id="66" creationId="{38CF2F11-9A3C-31A9-1635-FACC97583F4A}"/>
          </ac:spMkLst>
        </pc:spChg>
        <pc:spChg chg="mod">
          <ac:chgData name="Simon Brown" userId="19938383-fec8-4f89-b642-60601738aaa5" providerId="ADAL" clId="{2ED6A81D-1947-4AFA-A7B4-17104DC8D573}" dt="2023-02-01T12:38:54.826" v="367" actId="20577"/>
          <ac:spMkLst>
            <pc:docMk/>
            <pc:sldMk cId="3113560296" sldId="257"/>
            <ac:spMk id="70" creationId="{2D05B31B-F485-C19A-7C2E-17A43DCC86EA}"/>
          </ac:spMkLst>
        </pc:spChg>
        <pc:spChg chg="mod">
          <ac:chgData name="Simon Brown" userId="19938383-fec8-4f89-b642-60601738aaa5" providerId="ADAL" clId="{2ED6A81D-1947-4AFA-A7B4-17104DC8D573}" dt="2023-02-01T12:37:48.274" v="321" actId="20577"/>
          <ac:spMkLst>
            <pc:docMk/>
            <pc:sldMk cId="3113560296" sldId="257"/>
            <ac:spMk id="72" creationId="{C2D498F8-390E-A411-AE4A-1B94FE544547}"/>
          </ac:spMkLst>
        </pc:spChg>
        <pc:spChg chg="mod">
          <ac:chgData name="Simon Brown" userId="19938383-fec8-4f89-b642-60601738aaa5" providerId="ADAL" clId="{2ED6A81D-1947-4AFA-A7B4-17104DC8D573}" dt="2023-02-01T12:35:40.667" v="77" actId="20577"/>
          <ac:spMkLst>
            <pc:docMk/>
            <pc:sldMk cId="3113560296" sldId="257"/>
            <ac:spMk id="76" creationId="{1FF96299-F03F-9BF6-1C16-817E83CAE2D2}"/>
          </ac:spMkLst>
        </pc:spChg>
        <pc:spChg chg="mod">
          <ac:chgData name="Simon Brown" userId="19938383-fec8-4f89-b642-60601738aaa5" providerId="ADAL" clId="{2ED6A81D-1947-4AFA-A7B4-17104DC8D573}" dt="2023-02-01T12:36:38.714" v="187" actId="20577"/>
          <ac:spMkLst>
            <pc:docMk/>
            <pc:sldMk cId="3113560296" sldId="257"/>
            <ac:spMk id="78" creationId="{5FA57206-FF5E-1AF8-5397-0688F7A1051F}"/>
          </ac:spMkLst>
        </pc:spChg>
        <pc:spChg chg="mod">
          <ac:chgData name="Simon Brown" userId="19938383-fec8-4f89-b642-60601738aaa5" providerId="ADAL" clId="{2ED6A81D-1947-4AFA-A7B4-17104DC8D573}" dt="2023-02-01T12:36:14.770" v="166" actId="20577"/>
          <ac:spMkLst>
            <pc:docMk/>
            <pc:sldMk cId="3113560296" sldId="257"/>
            <ac:spMk id="80" creationId="{53258AD4-4D5D-3ECF-FC2E-23548509E558}"/>
          </ac:spMkLst>
        </pc:spChg>
        <pc:spChg chg="mod">
          <ac:chgData name="Simon Brown" userId="19938383-fec8-4f89-b642-60601738aaa5" providerId="ADAL" clId="{2ED6A81D-1947-4AFA-A7B4-17104DC8D573}" dt="2023-02-01T12:35:56.618" v="119" actId="20577"/>
          <ac:spMkLst>
            <pc:docMk/>
            <pc:sldMk cId="3113560296" sldId="257"/>
            <ac:spMk id="82" creationId="{D4753CED-B0FD-A616-2B67-24ED603B7341}"/>
          </ac:spMkLst>
        </pc:spChg>
        <pc:spChg chg="mod">
          <ac:chgData name="Simon Brown" userId="19938383-fec8-4f89-b642-60601738aaa5" providerId="ADAL" clId="{2ED6A81D-1947-4AFA-A7B4-17104DC8D573}" dt="2023-02-01T12:38:47.402" v="341" actId="1076"/>
          <ac:spMkLst>
            <pc:docMk/>
            <pc:sldMk cId="3113560296" sldId="257"/>
            <ac:spMk id="83" creationId="{57957A3F-0E44-6490-EA21-19972574F4B7}"/>
          </ac:spMkLst>
        </pc:spChg>
        <pc:spChg chg="mod">
          <ac:chgData name="Simon Brown" userId="19938383-fec8-4f89-b642-60601738aaa5" providerId="ADAL" clId="{2ED6A81D-1947-4AFA-A7B4-17104DC8D573}" dt="2023-02-01T12:34:12.722" v="29" actId="20577"/>
          <ac:spMkLst>
            <pc:docMk/>
            <pc:sldMk cId="3113560296" sldId="257"/>
            <ac:spMk id="84" creationId="{0F742D97-FF26-1CAF-6EA0-107EE4298057}"/>
          </ac:spMkLst>
        </pc:spChg>
        <pc:spChg chg="mod">
          <ac:chgData name="Simon Brown" userId="19938383-fec8-4f89-b642-60601738aaa5" providerId="ADAL" clId="{2ED6A81D-1947-4AFA-A7B4-17104DC8D573}" dt="2023-02-01T12:38:27.545" v="339" actId="20577"/>
          <ac:spMkLst>
            <pc:docMk/>
            <pc:sldMk cId="3113560296" sldId="257"/>
            <ac:spMk id="89" creationId="{CAB51A9C-7F44-ECF7-BE69-6D4FAD861037}"/>
          </ac:spMkLst>
        </pc:spChg>
        <pc:spChg chg="mod">
          <ac:chgData name="Simon Brown" userId="19938383-fec8-4f89-b642-60601738aaa5" providerId="ADAL" clId="{2ED6A81D-1947-4AFA-A7B4-17104DC8D573}" dt="2023-02-01T12:40:32.649" v="487" actId="20577"/>
          <ac:spMkLst>
            <pc:docMk/>
            <pc:sldMk cId="3113560296" sldId="257"/>
            <ac:spMk id="92" creationId="{D7DF3E29-F4FD-177B-866F-D43C3C218C21}"/>
          </ac:spMkLst>
        </pc:spChg>
        <pc:spChg chg="mod">
          <ac:chgData name="Simon Brown" userId="19938383-fec8-4f89-b642-60601738aaa5" providerId="ADAL" clId="{2ED6A81D-1947-4AFA-A7B4-17104DC8D573}" dt="2023-02-01T12:35:34.380" v="58" actId="20577"/>
          <ac:spMkLst>
            <pc:docMk/>
            <pc:sldMk cId="3113560296" sldId="257"/>
            <ac:spMk id="94" creationId="{FF98786B-2D1D-84C7-A554-729468A044E3}"/>
          </ac:spMkLst>
        </pc:spChg>
        <pc:spChg chg="mod">
          <ac:chgData name="Simon Brown" userId="19938383-fec8-4f89-b642-60601738aaa5" providerId="ADAL" clId="{2ED6A81D-1947-4AFA-A7B4-17104DC8D573}" dt="2023-02-01T12:40:42.345" v="488" actId="1076"/>
          <ac:spMkLst>
            <pc:docMk/>
            <pc:sldMk cId="3113560296" sldId="257"/>
            <ac:spMk id="96" creationId="{37B0C6CF-96CC-DF60-D871-7E596D77B302}"/>
          </ac:spMkLst>
        </pc:spChg>
        <pc:spChg chg="mod">
          <ac:chgData name="Simon Brown" userId="19938383-fec8-4f89-b642-60601738aaa5" providerId="ADAL" clId="{2ED6A81D-1947-4AFA-A7B4-17104DC8D573}" dt="2023-02-01T12:41:10.944" v="531" actId="1076"/>
          <ac:spMkLst>
            <pc:docMk/>
            <pc:sldMk cId="3113560296" sldId="257"/>
            <ac:spMk id="97" creationId="{5972C9AB-1BFE-20DE-6EE3-370447205109}"/>
          </ac:spMkLst>
        </pc:spChg>
        <pc:spChg chg="mod">
          <ac:chgData name="Simon Brown" userId="19938383-fec8-4f89-b642-60601738aaa5" providerId="ADAL" clId="{2ED6A81D-1947-4AFA-A7B4-17104DC8D573}" dt="2023-02-01T12:37:25.499" v="248" actId="1076"/>
          <ac:spMkLst>
            <pc:docMk/>
            <pc:sldMk cId="3113560296" sldId="257"/>
            <ac:spMk id="99" creationId="{2958313E-0B66-5EB8-CA4D-9F050411D727}"/>
          </ac:spMkLst>
        </pc:spChg>
        <pc:spChg chg="mod">
          <ac:chgData name="Simon Brown" userId="19938383-fec8-4f89-b642-60601738aaa5" providerId="ADAL" clId="{2ED6A81D-1947-4AFA-A7B4-17104DC8D573}" dt="2023-02-01T12:40:54.345" v="501" actId="1076"/>
          <ac:spMkLst>
            <pc:docMk/>
            <pc:sldMk cId="3113560296" sldId="257"/>
            <ac:spMk id="100" creationId="{FC0273E9-BED2-7C9A-39C2-BB3DFE56839D}"/>
          </ac:spMkLst>
        </pc:spChg>
        <pc:spChg chg="mod">
          <ac:chgData name="Simon Brown" userId="19938383-fec8-4f89-b642-60601738aaa5" providerId="ADAL" clId="{2ED6A81D-1947-4AFA-A7B4-17104DC8D573}" dt="2023-02-01T12:41:00.905" v="530" actId="20577"/>
          <ac:spMkLst>
            <pc:docMk/>
            <pc:sldMk cId="3113560296" sldId="257"/>
            <ac:spMk id="101" creationId="{2B1349DA-9D91-1168-75D9-9A759E9BDADB}"/>
          </ac:spMkLst>
        </pc:spChg>
        <pc:spChg chg="mod">
          <ac:chgData name="Simon Brown" userId="19938383-fec8-4f89-b642-60601738aaa5" providerId="ADAL" clId="{2ED6A81D-1947-4AFA-A7B4-17104DC8D573}" dt="2023-02-01T12:36:56.770" v="214" actId="1076"/>
          <ac:spMkLst>
            <pc:docMk/>
            <pc:sldMk cId="3113560296" sldId="257"/>
            <ac:spMk id="120" creationId="{1BA741A5-714E-4BF7-D717-BAB0134A9F06}"/>
          </ac:spMkLst>
        </pc:spChg>
        <pc:spChg chg="mod">
          <ac:chgData name="Simon Brown" userId="19938383-fec8-4f89-b642-60601738aaa5" providerId="ADAL" clId="{2ED6A81D-1947-4AFA-A7B4-17104DC8D573}" dt="2023-02-01T12:35:25.282" v="37" actId="20577"/>
          <ac:spMkLst>
            <pc:docMk/>
            <pc:sldMk cId="3113560296" sldId="257"/>
            <ac:spMk id="145" creationId="{8B1711A5-5D5C-D289-83B9-4C1B86FDF556}"/>
          </ac:spMkLst>
        </pc:spChg>
        <pc:spChg chg="mod">
          <ac:chgData name="Simon Brown" userId="19938383-fec8-4f89-b642-60601738aaa5" providerId="ADAL" clId="{2ED6A81D-1947-4AFA-A7B4-17104DC8D573}" dt="2023-02-01T12:38:19.074" v="323" actId="1076"/>
          <ac:spMkLst>
            <pc:docMk/>
            <pc:sldMk cId="3113560296" sldId="257"/>
            <ac:spMk id="146" creationId="{BFF7C34F-33C5-2077-4417-819C815684B3}"/>
          </ac:spMkLst>
        </pc:spChg>
        <pc:spChg chg="mod">
          <ac:chgData name="Simon Brown" userId="19938383-fec8-4f89-b642-60601738aaa5" providerId="ADAL" clId="{2ED6A81D-1947-4AFA-A7B4-17104DC8D573}" dt="2023-02-01T12:40:28.785" v="479" actId="1076"/>
          <ac:spMkLst>
            <pc:docMk/>
            <pc:sldMk cId="3113560296" sldId="257"/>
            <ac:spMk id="149" creationId="{D9733A0D-6F28-7253-E871-736BC42E777C}"/>
          </ac:spMkLst>
        </pc:spChg>
        <pc:picChg chg="del">
          <ac:chgData name="Simon Brown" userId="19938383-fec8-4f89-b642-60601738aaa5" providerId="ADAL" clId="{2ED6A81D-1947-4AFA-A7B4-17104DC8D573}" dt="2023-02-01T12:34:03.815" v="11" actId="478"/>
          <ac:picMkLst>
            <pc:docMk/>
            <pc:sldMk cId="3113560296" sldId="257"/>
            <ac:picMk id="2" creationId="{C2D602A6-1007-A5CB-A68A-91CEF0DF8195}"/>
          </ac:picMkLst>
        </pc:picChg>
      </pc:sldChg>
      <pc:sldChg chg="del">
        <pc:chgData name="Simon Brown" userId="19938383-fec8-4f89-b642-60601738aaa5" providerId="ADAL" clId="{2ED6A81D-1947-4AFA-A7B4-17104DC8D573}" dt="2023-02-01T12:06:33.552" v="0" actId="47"/>
        <pc:sldMkLst>
          <pc:docMk/>
          <pc:sldMk cId="1078194270" sldId="258"/>
        </pc:sldMkLst>
      </pc:sldChg>
      <pc:sldMasterChg chg="del delSldLayout">
        <pc:chgData name="Simon Brown" userId="19938383-fec8-4f89-b642-60601738aaa5" providerId="ADAL" clId="{2ED6A81D-1947-4AFA-A7B4-17104DC8D573}" dt="2023-02-01T12:06:33.552" v="0" actId="47"/>
        <pc:sldMasterMkLst>
          <pc:docMk/>
          <pc:sldMasterMk cId="831535306" sldId="2147483660"/>
        </pc:sldMasterMkLst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3794400569" sldId="2147483661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3835788634" sldId="2147483662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3809233182" sldId="2147483663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1841256957" sldId="2147483664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745150346" sldId="2147483665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2781546147" sldId="2147483666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1793070115" sldId="2147483667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90238870" sldId="2147483668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17610922" sldId="2147483669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1863154080" sldId="2147483670"/>
          </pc:sldLayoutMkLst>
        </pc:sldLayoutChg>
        <pc:sldLayoutChg chg="del">
          <pc:chgData name="Simon Brown" userId="19938383-fec8-4f89-b642-60601738aaa5" providerId="ADAL" clId="{2ED6A81D-1947-4AFA-A7B4-17104DC8D573}" dt="2023-02-01T12:06:33.552" v="0" actId="47"/>
          <pc:sldLayoutMkLst>
            <pc:docMk/>
            <pc:sldMasterMk cId="831535306" sldId="2147483660"/>
            <pc:sldLayoutMk cId="64185227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EA612-44C3-A341-902F-6435DE4D9F4D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CCFA-17E5-5242-9475-F9B33242C0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460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CCFA-17E5-5242-9475-F9B33242C020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040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63" indent="0" algn="ctr">
              <a:buNone/>
              <a:defRPr sz="2889"/>
            </a:lvl2pPr>
            <a:lvl3pPr marL="1320726" indent="0" algn="ctr">
              <a:buNone/>
              <a:defRPr sz="2600"/>
            </a:lvl3pPr>
            <a:lvl4pPr marL="1981089" indent="0" algn="ctr">
              <a:buNone/>
              <a:defRPr sz="2311"/>
            </a:lvl4pPr>
            <a:lvl5pPr marL="2641453" indent="0" algn="ctr">
              <a:buNone/>
              <a:defRPr sz="2311"/>
            </a:lvl5pPr>
            <a:lvl6pPr marL="3301816" indent="0" algn="ctr">
              <a:buNone/>
              <a:defRPr sz="2311"/>
            </a:lvl6pPr>
            <a:lvl7pPr marL="3962180" indent="0" algn="ctr">
              <a:buNone/>
              <a:defRPr sz="2311"/>
            </a:lvl7pPr>
            <a:lvl8pPr marL="4622543" indent="0" algn="ctr">
              <a:buNone/>
              <a:defRPr sz="2311"/>
            </a:lvl8pPr>
            <a:lvl9pPr marL="5282905" indent="0" algn="ctr">
              <a:buNone/>
              <a:defRPr sz="23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59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4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7" y="527407"/>
            <a:ext cx="379718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9" y="527407"/>
            <a:ext cx="11171431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82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07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9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63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08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45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18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54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2905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86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8" y="2637014"/>
            <a:ext cx="7484309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644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527404"/>
            <a:ext cx="15188744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2" y="2428351"/>
            <a:ext cx="744991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3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89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80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2" y="3618444"/>
            <a:ext cx="7449912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4" y="2428351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3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89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80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3618444"/>
            <a:ext cx="7486602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034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660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5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5"/>
            <a:ext cx="8915132" cy="7039681"/>
          </a:xfrm>
        </p:spPr>
        <p:txBody>
          <a:bodyPr/>
          <a:lstStyle>
            <a:lvl1pPr>
              <a:defRPr sz="4623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5" y="2971804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3" indent="0">
              <a:buNone/>
              <a:defRPr sz="2023"/>
            </a:lvl2pPr>
            <a:lvl3pPr marL="1320726" indent="0">
              <a:buNone/>
              <a:defRPr sz="1733"/>
            </a:lvl3pPr>
            <a:lvl4pPr marL="1981089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80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34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5"/>
            <a:ext cx="8915132" cy="7039681"/>
          </a:xfrm>
        </p:spPr>
        <p:txBody>
          <a:bodyPr anchor="t"/>
          <a:lstStyle>
            <a:lvl1pPr marL="0" indent="0">
              <a:buNone/>
              <a:defRPr sz="4623"/>
            </a:lvl1pPr>
            <a:lvl2pPr marL="660363" indent="0">
              <a:buNone/>
              <a:defRPr sz="4044"/>
            </a:lvl2pPr>
            <a:lvl3pPr marL="1320726" indent="0">
              <a:buNone/>
              <a:defRPr sz="3467"/>
            </a:lvl3pPr>
            <a:lvl4pPr marL="1981089" indent="0">
              <a:buNone/>
              <a:defRPr sz="2889"/>
            </a:lvl4pPr>
            <a:lvl5pPr marL="2641453" indent="0">
              <a:buNone/>
              <a:defRPr sz="2889"/>
            </a:lvl5pPr>
            <a:lvl6pPr marL="3301816" indent="0">
              <a:buNone/>
              <a:defRPr sz="2889"/>
            </a:lvl6pPr>
            <a:lvl7pPr marL="3962180" indent="0">
              <a:buNone/>
              <a:defRPr sz="2889"/>
            </a:lvl7pPr>
            <a:lvl8pPr marL="4622543" indent="0">
              <a:buNone/>
              <a:defRPr sz="2889"/>
            </a:lvl8pPr>
            <a:lvl9pPr marL="5282905" indent="0">
              <a:buNone/>
              <a:defRPr sz="288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5" y="2971804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3" indent="0">
              <a:buNone/>
              <a:defRPr sz="2023"/>
            </a:lvl2pPr>
            <a:lvl3pPr marL="1320726" indent="0">
              <a:buNone/>
              <a:defRPr sz="1733"/>
            </a:lvl3pPr>
            <a:lvl4pPr marL="1981089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80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79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9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24FE-A0B9-4849-9F1E-7D414A8ACBBA}" type="datetimeFigureOut">
              <a:rPr lang="en-RU" smtClean="0"/>
              <a:t>02/01/2023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9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9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95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320726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2" indent="-330182" algn="l" defTabSz="1320726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46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08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72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635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97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361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724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086" indent="-330182" algn="l" defTabSz="1320726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6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89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5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16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543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05" algn="l" defTabSz="1320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EBA85-D3AD-52B8-3692-7E19DCBB6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7" r="20003"/>
          <a:stretch/>
        </p:blipFill>
        <p:spPr>
          <a:xfrm>
            <a:off x="-418869" y="2957982"/>
            <a:ext cx="18511268" cy="676263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B53769B-2503-E118-2DBE-CEFD551A5C6E}"/>
              </a:ext>
            </a:extLst>
          </p:cNvPr>
          <p:cNvSpPr/>
          <p:nvPr/>
        </p:nvSpPr>
        <p:spPr>
          <a:xfrm flipV="1">
            <a:off x="12333561" y="5352849"/>
            <a:ext cx="5468124" cy="1315652"/>
          </a:xfrm>
          <a:prstGeom prst="rect">
            <a:avLst/>
          </a:prstGeom>
          <a:solidFill>
            <a:srgbClr val="29543A"/>
          </a:solidFill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3768F0-3076-CD99-D6E7-1852AD25814F}"/>
              </a:ext>
            </a:extLst>
          </p:cNvPr>
          <p:cNvSpPr/>
          <p:nvPr/>
        </p:nvSpPr>
        <p:spPr>
          <a:xfrm flipV="1">
            <a:off x="12273258" y="6895968"/>
            <a:ext cx="5411624" cy="1338511"/>
          </a:xfrm>
          <a:prstGeom prst="rect">
            <a:avLst/>
          </a:prstGeom>
          <a:solidFill>
            <a:schemeClr val="bg1"/>
          </a:solidFill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19F5A3-4F59-256C-1F3E-4D0010058CD1}"/>
              </a:ext>
            </a:extLst>
          </p:cNvPr>
          <p:cNvSpPr/>
          <p:nvPr/>
        </p:nvSpPr>
        <p:spPr>
          <a:xfrm>
            <a:off x="-589050" y="419012"/>
            <a:ext cx="18511268" cy="924233"/>
          </a:xfrm>
          <a:prstGeom prst="rect">
            <a:avLst/>
          </a:prstGeom>
          <a:noFill/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36244-1C79-9F0D-775E-4EC264328EBA}"/>
              </a:ext>
            </a:extLst>
          </p:cNvPr>
          <p:cNvSpPr/>
          <p:nvPr/>
        </p:nvSpPr>
        <p:spPr>
          <a:xfrm>
            <a:off x="-610323" y="419013"/>
            <a:ext cx="10485843" cy="924233"/>
          </a:xfrm>
          <a:prstGeom prst="rect">
            <a:avLst/>
          </a:prstGeom>
          <a:solidFill>
            <a:srgbClr val="29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76B57-EE93-913E-E4B0-5B93EAEA44D0}"/>
              </a:ext>
            </a:extLst>
          </p:cNvPr>
          <p:cNvSpPr/>
          <p:nvPr/>
        </p:nvSpPr>
        <p:spPr>
          <a:xfrm>
            <a:off x="12405188" y="1476637"/>
            <a:ext cx="4746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Quicksand"/>
              </a:rPr>
              <a:t>This unit applies and enhances your programming skills in a new engaging context: physical computing, using the BBC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Quicksand"/>
              </a:rPr>
              <a:t>micro:bit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Quicksand"/>
              </a:rPr>
              <a:t>.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Quicksand"/>
              </a:rPr>
              <a:t>In the first half of the unit, you will get acquainted with the host of components built into the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Quicksand"/>
              </a:rPr>
              <a:t>micro:bit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Quicksand"/>
              </a:rPr>
              <a:t>, and write simple programs that use these components to interact with the physical world. In the process, you will refresh your Python programming skills and encounter a range of programming patterns that arise frequently in physical computing applications. 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Quicksand"/>
              </a:rPr>
              <a:t>In the second half, you will work in pairs to build a physical computing project. You will be required to select and design your project purposefully, apply what you have learnt by building a prototype, and keep a structured diary throughout the process.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82593-E648-AF0D-9439-0D4B94C154AD}"/>
              </a:ext>
            </a:extLst>
          </p:cNvPr>
          <p:cNvSpPr/>
          <p:nvPr/>
        </p:nvSpPr>
        <p:spPr>
          <a:xfrm>
            <a:off x="12482567" y="5398379"/>
            <a:ext cx="512609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/>
                <a:cs typeface="Times New Roman"/>
              </a:rPr>
              <a:t>TUDOR HABITS AND VALUES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continue to work on building your computational thinking skills, as well as learning to collaborate with others on a project.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F742D97-FF26-1CAF-6EA0-107EE4298057}"/>
              </a:ext>
            </a:extLst>
          </p:cNvPr>
          <p:cNvSpPr/>
          <p:nvPr/>
        </p:nvSpPr>
        <p:spPr>
          <a:xfrm>
            <a:off x="1899200" y="1297015"/>
            <a:ext cx="7941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COMPUTING</a:t>
            </a:r>
            <a:endParaRPr lang="en-RU" sz="4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53C6E-919D-B9AD-5912-7F40916E1A0A}"/>
              </a:ext>
            </a:extLst>
          </p:cNvPr>
          <p:cNvSpPr txBox="1"/>
          <p:nvPr/>
        </p:nvSpPr>
        <p:spPr>
          <a:xfrm>
            <a:off x="9840825" y="11304"/>
            <a:ext cx="8081391" cy="400110"/>
          </a:xfrm>
          <a:prstGeom prst="rect">
            <a:avLst/>
          </a:prstGeom>
          <a:solidFill>
            <a:srgbClr val="29543A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9</a:t>
            </a:r>
            <a:r>
              <a:rPr lang="ru-RU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 Term 2</a:t>
            </a:r>
            <a:endParaRPr lang="en-RU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D6F05-A83A-D830-AD8E-7E369B0F8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378" y="589702"/>
            <a:ext cx="7689846" cy="62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5156E4-855E-C7E8-4029-F76FD213F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54" y="288461"/>
            <a:ext cx="1283136" cy="12558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74351F-906E-5255-29C3-A38A12C6BEF6}"/>
              </a:ext>
            </a:extLst>
          </p:cNvPr>
          <p:cNvSpPr/>
          <p:nvPr/>
        </p:nvSpPr>
        <p:spPr>
          <a:xfrm>
            <a:off x="9904355" y="233106"/>
            <a:ext cx="6310145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b="1" dirty="0">
                <a:solidFill>
                  <a:srgbClr val="29543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FF7C34F-33C5-2077-4417-819C815684B3}"/>
              </a:ext>
            </a:extLst>
          </p:cNvPr>
          <p:cNvSpPr/>
          <p:nvPr/>
        </p:nvSpPr>
        <p:spPr>
          <a:xfrm>
            <a:off x="2045138" y="5642286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txBody>
          <a:bodyPr/>
          <a:lstStyle/>
          <a:p>
            <a:endParaRPr lang="en-RU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9733A0D-6F28-7253-E871-736BC42E777C}"/>
              </a:ext>
            </a:extLst>
          </p:cNvPr>
          <p:cNvSpPr/>
          <p:nvPr/>
        </p:nvSpPr>
        <p:spPr>
          <a:xfrm>
            <a:off x="6289494" y="8244255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1BAAEF8-F0D4-E179-6715-90EAB172CD2B}"/>
              </a:ext>
            </a:extLst>
          </p:cNvPr>
          <p:cNvSpPr/>
          <p:nvPr/>
        </p:nvSpPr>
        <p:spPr>
          <a:xfrm>
            <a:off x="4814027" y="2824589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92A5544-ECBF-DEEC-ABFB-87391C0E0943}"/>
              </a:ext>
            </a:extLst>
          </p:cNvPr>
          <p:cNvSpPr/>
          <p:nvPr/>
        </p:nvSpPr>
        <p:spPr>
          <a:xfrm>
            <a:off x="2769565" y="2856920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EE723EC-1B66-546B-F31B-414CA639B2A3}"/>
              </a:ext>
            </a:extLst>
          </p:cNvPr>
          <p:cNvSpPr/>
          <p:nvPr/>
        </p:nvSpPr>
        <p:spPr>
          <a:xfrm>
            <a:off x="6883559" y="2900136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C9344B0-E07A-AEAF-43B5-17C3ADDFD1AB}"/>
              </a:ext>
            </a:extLst>
          </p:cNvPr>
          <p:cNvSpPr/>
          <p:nvPr/>
        </p:nvSpPr>
        <p:spPr>
          <a:xfrm>
            <a:off x="10355516" y="4308383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1EEF358-6E5D-6AB6-9063-61B89F2EE76E}"/>
              </a:ext>
            </a:extLst>
          </p:cNvPr>
          <p:cNvSpPr/>
          <p:nvPr/>
        </p:nvSpPr>
        <p:spPr>
          <a:xfrm>
            <a:off x="8943697" y="3087772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DDA1DB1F-6325-50A1-F05B-20DBB297C10F}"/>
              </a:ext>
            </a:extLst>
          </p:cNvPr>
          <p:cNvSpPr/>
          <p:nvPr/>
        </p:nvSpPr>
        <p:spPr>
          <a:xfrm>
            <a:off x="8370026" y="4880644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13DE860F-3BBF-A8D3-C43E-87E48BAC0F02}"/>
              </a:ext>
            </a:extLst>
          </p:cNvPr>
          <p:cNvSpPr/>
          <p:nvPr/>
        </p:nvSpPr>
        <p:spPr>
          <a:xfrm>
            <a:off x="4046225" y="5462346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57957A3F-0E44-6490-EA21-19972574F4B7}"/>
              </a:ext>
            </a:extLst>
          </p:cNvPr>
          <p:cNvSpPr/>
          <p:nvPr/>
        </p:nvSpPr>
        <p:spPr>
          <a:xfrm>
            <a:off x="433422" y="6993647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DB73BFA-5AD1-D1D6-940B-0A7CFF1190E3}"/>
              </a:ext>
            </a:extLst>
          </p:cNvPr>
          <p:cNvSpPr/>
          <p:nvPr/>
        </p:nvSpPr>
        <p:spPr>
          <a:xfrm>
            <a:off x="2236813" y="8022108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90F40C7-440B-143B-A4E8-4A512FBFB2FB}"/>
              </a:ext>
            </a:extLst>
          </p:cNvPr>
          <p:cNvSpPr/>
          <p:nvPr/>
        </p:nvSpPr>
        <p:spPr>
          <a:xfrm>
            <a:off x="4274444" y="8160653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7B0C6CF-96CC-DF60-D871-7E596D77B302}"/>
              </a:ext>
            </a:extLst>
          </p:cNvPr>
          <p:cNvSpPr/>
          <p:nvPr/>
        </p:nvSpPr>
        <p:spPr>
          <a:xfrm>
            <a:off x="8361992" y="8562149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972C9AB-1BFE-20DE-6EE3-370447205109}"/>
              </a:ext>
            </a:extLst>
          </p:cNvPr>
          <p:cNvSpPr/>
          <p:nvPr/>
        </p:nvSpPr>
        <p:spPr>
          <a:xfrm>
            <a:off x="13020449" y="8835700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AF90E40-5194-CFEA-F48D-E2066E20D52B}"/>
              </a:ext>
            </a:extLst>
          </p:cNvPr>
          <p:cNvSpPr/>
          <p:nvPr/>
        </p:nvSpPr>
        <p:spPr>
          <a:xfrm>
            <a:off x="458657" y="2454947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8B1711A5-5D5C-D289-83B9-4C1B86FDF556}"/>
              </a:ext>
            </a:extLst>
          </p:cNvPr>
          <p:cNvSpPr txBox="1"/>
          <p:nvPr/>
        </p:nvSpPr>
        <p:spPr>
          <a:xfrm>
            <a:off x="666956" y="2923152"/>
            <a:ext cx="1197237" cy="5919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Software</a:t>
            </a:r>
          </a:p>
        </p:txBody>
      </p:sp>
      <p:sp>
        <p:nvSpPr>
          <p:cNvPr id="92" name="Oval 4">
            <a:extLst>
              <a:ext uri="{FF2B5EF4-FFF2-40B4-BE49-F238E27FC236}">
                <a16:creationId xmlns:a16="http://schemas.microsoft.com/office/drawing/2014/main" id="{D7DF3E29-F4FD-177B-866F-D43C3C218C21}"/>
              </a:ext>
            </a:extLst>
          </p:cNvPr>
          <p:cNvSpPr txBox="1"/>
          <p:nvPr/>
        </p:nvSpPr>
        <p:spPr>
          <a:xfrm>
            <a:off x="6443221" y="8753028"/>
            <a:ext cx="1341084" cy="5620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F98786B-2D1D-84C7-A554-729468A044E3}"/>
              </a:ext>
            </a:extLst>
          </p:cNvPr>
          <p:cNvSpPr/>
          <p:nvPr/>
        </p:nvSpPr>
        <p:spPr>
          <a:xfrm>
            <a:off x="2900155" y="3118030"/>
            <a:ext cx="136975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What is data?</a:t>
            </a:r>
            <a:endParaRPr lang="en-GB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2" name="Rounded Rectangle 8">
            <a:extLst>
              <a:ext uri="{FF2B5EF4-FFF2-40B4-BE49-F238E27FC236}">
                <a16:creationId xmlns:a16="http://schemas.microsoft.com/office/drawing/2014/main" id="{D4753CED-B0FD-A616-2B67-24ED603B7341}"/>
              </a:ext>
            </a:extLst>
          </p:cNvPr>
          <p:cNvSpPr txBox="1"/>
          <p:nvPr/>
        </p:nvSpPr>
        <p:spPr>
          <a:xfrm>
            <a:off x="7055168" y="3267545"/>
            <a:ext cx="1288039" cy="3600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sequence, selection and iteration?</a:t>
            </a:r>
            <a:endParaRPr lang="en-GB" sz="1600" dirty="0">
              <a:latin typeface="+mj-lt"/>
            </a:endParaRPr>
          </a:p>
        </p:txBody>
      </p:sp>
      <p:sp>
        <p:nvSpPr>
          <p:cNvPr id="76" name="Rounded Rectangle 14">
            <a:extLst>
              <a:ext uri="{FF2B5EF4-FFF2-40B4-BE49-F238E27FC236}">
                <a16:creationId xmlns:a16="http://schemas.microsoft.com/office/drawing/2014/main" id="{1FF96299-F03F-9BF6-1C16-817E83CAE2D2}"/>
              </a:ext>
            </a:extLst>
          </p:cNvPr>
          <p:cNvSpPr txBox="1"/>
          <p:nvPr/>
        </p:nvSpPr>
        <p:spPr>
          <a:xfrm>
            <a:off x="4941791" y="3137194"/>
            <a:ext cx="1336345" cy="426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a variable?</a:t>
            </a:r>
          </a:p>
        </p:txBody>
      </p:sp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53258AD4-4D5D-3ECF-FC2E-23548509E558}"/>
              </a:ext>
            </a:extLst>
          </p:cNvPr>
          <p:cNvSpPr txBox="1"/>
          <p:nvPr/>
        </p:nvSpPr>
        <p:spPr>
          <a:xfrm>
            <a:off x="9020582" y="3421147"/>
            <a:ext cx="1351189" cy="385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How are these used to control program flow?</a:t>
            </a:r>
            <a:endParaRPr lang="en-GB" sz="1600" dirty="0">
              <a:latin typeface="+mj-lt"/>
            </a:endParaRPr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5FA57206-FF5E-1AF8-5397-0688F7A1051F}"/>
              </a:ext>
            </a:extLst>
          </p:cNvPr>
          <p:cNvSpPr txBox="1"/>
          <p:nvPr/>
        </p:nvSpPr>
        <p:spPr>
          <a:xfrm>
            <a:off x="10554387" y="4625879"/>
            <a:ext cx="1253090" cy="3819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a function?</a:t>
            </a:r>
            <a:endParaRPr lang="en-GB" sz="1600" dirty="0">
              <a:latin typeface="+mj-lt"/>
            </a:endParaRPr>
          </a:p>
        </p:txBody>
      </p:sp>
      <p:sp>
        <p:nvSpPr>
          <p:cNvPr id="89" name="Oval 4">
            <a:extLst>
              <a:ext uri="{FF2B5EF4-FFF2-40B4-BE49-F238E27FC236}">
                <a16:creationId xmlns:a16="http://schemas.microsoft.com/office/drawing/2014/main" id="{CAB51A9C-7F44-ECF7-BE69-6D4FAD861037}"/>
              </a:ext>
            </a:extLst>
          </p:cNvPr>
          <p:cNvSpPr txBox="1"/>
          <p:nvPr/>
        </p:nvSpPr>
        <p:spPr>
          <a:xfrm>
            <a:off x="2204046" y="5819921"/>
            <a:ext cx="1320356" cy="11845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chemeClr val="bg1"/>
                </a:solidFill>
              </a:rPr>
              <a:t>Embedded systems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BA741A5-714E-4BF7-D717-BAB0134A9F06}"/>
              </a:ext>
            </a:extLst>
          </p:cNvPr>
          <p:cNvSpPr/>
          <p:nvPr/>
        </p:nvSpPr>
        <p:spPr>
          <a:xfrm>
            <a:off x="8478878" y="5020105"/>
            <a:ext cx="13962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How are functions useful?</a:t>
            </a:r>
          </a:p>
        </p:txBody>
      </p:sp>
      <p:sp>
        <p:nvSpPr>
          <p:cNvPr id="70" name="Rounded Rectangle 20">
            <a:extLst>
              <a:ext uri="{FF2B5EF4-FFF2-40B4-BE49-F238E27FC236}">
                <a16:creationId xmlns:a16="http://schemas.microsoft.com/office/drawing/2014/main" id="{2D05B31B-F485-C19A-7C2E-17A43DCC86EA}"/>
              </a:ext>
            </a:extLst>
          </p:cNvPr>
          <p:cNvSpPr txBox="1"/>
          <p:nvPr/>
        </p:nvSpPr>
        <p:spPr>
          <a:xfrm>
            <a:off x="507373" y="7125884"/>
            <a:ext cx="1484735" cy="840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What is a computer system?</a:t>
            </a:r>
            <a:endParaRPr lang="en-GB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Rounded Rectangle 24">
            <a:extLst>
              <a:ext uri="{FF2B5EF4-FFF2-40B4-BE49-F238E27FC236}">
                <a16:creationId xmlns:a16="http://schemas.microsoft.com/office/drawing/2014/main" id="{38CF2F11-9A3C-31A9-1635-FACC97583F4A}"/>
              </a:ext>
            </a:extLst>
          </p:cNvPr>
          <p:cNvSpPr txBox="1"/>
          <p:nvPr/>
        </p:nvSpPr>
        <p:spPr>
          <a:xfrm>
            <a:off x="2427284" y="8296025"/>
            <a:ext cx="1252262" cy="426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an embedded system?</a:t>
            </a:r>
          </a:p>
        </p:txBody>
      </p:sp>
      <p:sp>
        <p:nvSpPr>
          <p:cNvPr id="58" name="Rounded Rectangle 32">
            <a:extLst>
              <a:ext uri="{FF2B5EF4-FFF2-40B4-BE49-F238E27FC236}">
                <a16:creationId xmlns:a16="http://schemas.microsoft.com/office/drawing/2014/main" id="{250950E1-2447-5462-DA0F-EC9D80542C00}"/>
              </a:ext>
            </a:extLst>
          </p:cNvPr>
          <p:cNvSpPr txBox="1"/>
          <p:nvPr/>
        </p:nvSpPr>
        <p:spPr>
          <a:xfrm>
            <a:off x="13219320" y="9062747"/>
            <a:ext cx="1288039" cy="625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How does the hardware work in a </a:t>
            </a:r>
            <a:r>
              <a:rPr lang="en-GB" sz="1600" dirty="0" err="1">
                <a:solidFill>
                  <a:schemeClr val="tx1"/>
                </a:solidFill>
                <a:latin typeface="+mj-lt"/>
              </a:rPr>
              <a:t>Microbit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62" name="Rounded Rectangle 28">
            <a:extLst>
              <a:ext uri="{FF2B5EF4-FFF2-40B4-BE49-F238E27FC236}">
                <a16:creationId xmlns:a16="http://schemas.microsoft.com/office/drawing/2014/main" id="{F0984B11-B30F-92E3-05BC-726453569A52}"/>
              </a:ext>
            </a:extLst>
          </p:cNvPr>
          <p:cNvSpPr txBox="1"/>
          <p:nvPr/>
        </p:nvSpPr>
        <p:spPr>
          <a:xfrm>
            <a:off x="8499216" y="8782057"/>
            <a:ext cx="1358763" cy="6402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hardware?</a:t>
            </a:r>
          </a:p>
        </p:txBody>
      </p:sp>
      <p:sp>
        <p:nvSpPr>
          <p:cNvPr id="72" name="Rounded Rectangle 18">
            <a:extLst>
              <a:ext uri="{FF2B5EF4-FFF2-40B4-BE49-F238E27FC236}">
                <a16:creationId xmlns:a16="http://schemas.microsoft.com/office/drawing/2014/main" id="{C2D498F8-390E-A411-AE4A-1B94FE544547}"/>
              </a:ext>
            </a:extLst>
          </p:cNvPr>
          <p:cNvSpPr txBox="1"/>
          <p:nvPr/>
        </p:nvSpPr>
        <p:spPr>
          <a:xfrm>
            <a:off x="4186152" y="5535160"/>
            <a:ext cx="1359932" cy="900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How do programs provide meaningful solutions to problems?</a:t>
            </a:r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98487DF8-CB32-F98E-F8A0-3EF31B4CD37C}"/>
              </a:ext>
            </a:extLst>
          </p:cNvPr>
          <p:cNvSpPr txBox="1"/>
          <p:nvPr/>
        </p:nvSpPr>
        <p:spPr>
          <a:xfrm>
            <a:off x="4433617" y="8468591"/>
            <a:ext cx="1286421" cy="426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How is data input/output to/from an embedded system?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FC0273E9-BED2-7C9A-39C2-BB3DFE56839D}"/>
              </a:ext>
            </a:extLst>
          </p:cNvPr>
          <p:cNvSpPr/>
          <p:nvPr/>
        </p:nvSpPr>
        <p:spPr>
          <a:xfrm>
            <a:off x="10678416" y="8782057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101" name="Rounded Rectangle 30">
            <a:extLst>
              <a:ext uri="{FF2B5EF4-FFF2-40B4-BE49-F238E27FC236}">
                <a16:creationId xmlns:a16="http://schemas.microsoft.com/office/drawing/2014/main" id="{2B1349DA-9D91-1168-75D9-9A759E9BDADB}"/>
              </a:ext>
            </a:extLst>
          </p:cNvPr>
          <p:cNvSpPr txBox="1"/>
          <p:nvPr/>
        </p:nvSpPr>
        <p:spPr>
          <a:xfrm>
            <a:off x="10863320" y="9108634"/>
            <a:ext cx="1277927" cy="426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What is a hardware component?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002197-003D-1B26-D91E-1ABA3C095E3C}"/>
              </a:ext>
            </a:extLst>
          </p:cNvPr>
          <p:cNvGrpSpPr/>
          <p:nvPr/>
        </p:nvGrpSpPr>
        <p:grpSpPr>
          <a:xfrm>
            <a:off x="2544549" y="2376722"/>
            <a:ext cx="2088720" cy="1890039"/>
            <a:chOff x="6769044" y="-4913285"/>
            <a:chExt cx="2088720" cy="189003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958313E-0B66-5EB8-CA4D-9F050411D727}"/>
                </a:ext>
              </a:extLst>
            </p:cNvPr>
            <p:cNvSpPr/>
            <p:nvPr/>
          </p:nvSpPr>
          <p:spPr>
            <a:xfrm>
              <a:off x="6769044" y="-4773034"/>
              <a:ext cx="2088720" cy="1749788"/>
            </a:xfrm>
            <a:prstGeom prst="roundRect">
              <a:avLst/>
            </a:prstGeom>
            <a:noFill/>
            <a:ln w="203200" cap="flat">
              <a:solidFill>
                <a:srgbClr val="DFA139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16780"/>
                        <a:gd name="connsiteY0" fmla="*/ 308116 h 1848661"/>
                        <a:gd name="connsiteX1" fmla="*/ 308116 w 3016780"/>
                        <a:gd name="connsiteY1" fmla="*/ 0 h 1848661"/>
                        <a:gd name="connsiteX2" fmla="*/ 836237 w 3016780"/>
                        <a:gd name="connsiteY2" fmla="*/ 0 h 1848661"/>
                        <a:gd name="connsiteX3" fmla="*/ 1292341 w 3016780"/>
                        <a:gd name="connsiteY3" fmla="*/ 0 h 1848661"/>
                        <a:gd name="connsiteX4" fmla="*/ 1724439 w 3016780"/>
                        <a:gd name="connsiteY4" fmla="*/ 0 h 1848661"/>
                        <a:gd name="connsiteX5" fmla="*/ 2228554 w 3016780"/>
                        <a:gd name="connsiteY5" fmla="*/ 0 h 1848661"/>
                        <a:gd name="connsiteX6" fmla="*/ 2708664 w 3016780"/>
                        <a:gd name="connsiteY6" fmla="*/ 0 h 1848661"/>
                        <a:gd name="connsiteX7" fmla="*/ 3016780 w 3016780"/>
                        <a:gd name="connsiteY7" fmla="*/ 308116 h 1848661"/>
                        <a:gd name="connsiteX8" fmla="*/ 3016780 w 3016780"/>
                        <a:gd name="connsiteY8" fmla="*/ 718926 h 1848661"/>
                        <a:gd name="connsiteX9" fmla="*/ 3016780 w 3016780"/>
                        <a:gd name="connsiteY9" fmla="*/ 1092762 h 1848661"/>
                        <a:gd name="connsiteX10" fmla="*/ 3016780 w 3016780"/>
                        <a:gd name="connsiteY10" fmla="*/ 1540545 h 1848661"/>
                        <a:gd name="connsiteX11" fmla="*/ 2708664 w 3016780"/>
                        <a:gd name="connsiteY11" fmla="*/ 1848661 h 1848661"/>
                        <a:gd name="connsiteX12" fmla="*/ 2300571 w 3016780"/>
                        <a:gd name="connsiteY12" fmla="*/ 1848661 h 1848661"/>
                        <a:gd name="connsiteX13" fmla="*/ 1772450 w 3016780"/>
                        <a:gd name="connsiteY13" fmla="*/ 1848661 h 1848661"/>
                        <a:gd name="connsiteX14" fmla="*/ 1340352 w 3016780"/>
                        <a:gd name="connsiteY14" fmla="*/ 1848661 h 1848661"/>
                        <a:gd name="connsiteX15" fmla="*/ 860242 w 3016780"/>
                        <a:gd name="connsiteY15" fmla="*/ 1848661 h 1848661"/>
                        <a:gd name="connsiteX16" fmla="*/ 308116 w 3016780"/>
                        <a:gd name="connsiteY16" fmla="*/ 1848661 h 1848661"/>
                        <a:gd name="connsiteX17" fmla="*/ 0 w 3016780"/>
                        <a:gd name="connsiteY17" fmla="*/ 1540545 h 1848661"/>
                        <a:gd name="connsiteX18" fmla="*/ 0 w 3016780"/>
                        <a:gd name="connsiteY18" fmla="*/ 1166708 h 1848661"/>
                        <a:gd name="connsiteX19" fmla="*/ 0 w 3016780"/>
                        <a:gd name="connsiteY19" fmla="*/ 731250 h 1848661"/>
                        <a:gd name="connsiteX20" fmla="*/ 0 w 3016780"/>
                        <a:gd name="connsiteY20" fmla="*/ 308116 h 1848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016780" h="1848661" extrusionOk="0">
                          <a:moveTo>
                            <a:pt x="0" y="308116"/>
                          </a:moveTo>
                          <a:cubicBezTo>
                            <a:pt x="-34777" y="116497"/>
                            <a:pt x="105944" y="12012"/>
                            <a:pt x="308116" y="0"/>
                          </a:cubicBezTo>
                          <a:cubicBezTo>
                            <a:pt x="465507" y="-56713"/>
                            <a:pt x="580269" y="50530"/>
                            <a:pt x="836237" y="0"/>
                          </a:cubicBezTo>
                          <a:cubicBezTo>
                            <a:pt x="1092205" y="-50530"/>
                            <a:pt x="1080996" y="46181"/>
                            <a:pt x="1292341" y="0"/>
                          </a:cubicBezTo>
                          <a:cubicBezTo>
                            <a:pt x="1503686" y="-46181"/>
                            <a:pt x="1568510" y="15700"/>
                            <a:pt x="1724439" y="0"/>
                          </a:cubicBezTo>
                          <a:cubicBezTo>
                            <a:pt x="1880368" y="-15700"/>
                            <a:pt x="2093823" y="49354"/>
                            <a:pt x="2228554" y="0"/>
                          </a:cubicBezTo>
                          <a:cubicBezTo>
                            <a:pt x="2363285" y="-49354"/>
                            <a:pt x="2532750" y="8147"/>
                            <a:pt x="2708664" y="0"/>
                          </a:cubicBezTo>
                          <a:cubicBezTo>
                            <a:pt x="2890072" y="-18291"/>
                            <a:pt x="2985022" y="165857"/>
                            <a:pt x="3016780" y="308116"/>
                          </a:cubicBezTo>
                          <a:cubicBezTo>
                            <a:pt x="3065611" y="481509"/>
                            <a:pt x="3014576" y="561814"/>
                            <a:pt x="3016780" y="718926"/>
                          </a:cubicBezTo>
                          <a:cubicBezTo>
                            <a:pt x="3018984" y="876038"/>
                            <a:pt x="2974316" y="986985"/>
                            <a:pt x="3016780" y="1092762"/>
                          </a:cubicBezTo>
                          <a:cubicBezTo>
                            <a:pt x="3059244" y="1198539"/>
                            <a:pt x="2974385" y="1446383"/>
                            <a:pt x="3016780" y="1540545"/>
                          </a:cubicBezTo>
                          <a:cubicBezTo>
                            <a:pt x="3033866" y="1736147"/>
                            <a:pt x="2881662" y="1877974"/>
                            <a:pt x="2708664" y="1848661"/>
                          </a:cubicBezTo>
                          <a:cubicBezTo>
                            <a:pt x="2624204" y="1852325"/>
                            <a:pt x="2398391" y="1803358"/>
                            <a:pt x="2300571" y="1848661"/>
                          </a:cubicBezTo>
                          <a:cubicBezTo>
                            <a:pt x="2202751" y="1893964"/>
                            <a:pt x="1887567" y="1814649"/>
                            <a:pt x="1772450" y="1848661"/>
                          </a:cubicBezTo>
                          <a:cubicBezTo>
                            <a:pt x="1657333" y="1882673"/>
                            <a:pt x="1474911" y="1802160"/>
                            <a:pt x="1340352" y="1848661"/>
                          </a:cubicBezTo>
                          <a:cubicBezTo>
                            <a:pt x="1205793" y="1895162"/>
                            <a:pt x="1086719" y="1791857"/>
                            <a:pt x="860242" y="1848661"/>
                          </a:cubicBezTo>
                          <a:cubicBezTo>
                            <a:pt x="633765" y="1905465"/>
                            <a:pt x="509067" y="1822386"/>
                            <a:pt x="308116" y="1848661"/>
                          </a:cubicBezTo>
                          <a:cubicBezTo>
                            <a:pt x="131252" y="1828518"/>
                            <a:pt x="14273" y="1707813"/>
                            <a:pt x="0" y="1540545"/>
                          </a:cubicBezTo>
                          <a:cubicBezTo>
                            <a:pt x="-28273" y="1433390"/>
                            <a:pt x="14714" y="1303506"/>
                            <a:pt x="0" y="1166708"/>
                          </a:cubicBezTo>
                          <a:cubicBezTo>
                            <a:pt x="-14714" y="1029910"/>
                            <a:pt x="4933" y="858800"/>
                            <a:pt x="0" y="731250"/>
                          </a:cubicBezTo>
                          <a:cubicBezTo>
                            <a:pt x="-4933" y="603700"/>
                            <a:pt x="42350" y="416737"/>
                            <a:pt x="0" y="308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36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A9E868-8A4D-CBB0-1556-FF290E733B96}"/>
                </a:ext>
              </a:extLst>
            </p:cNvPr>
            <p:cNvSpPr txBox="1"/>
            <p:nvPr/>
          </p:nvSpPr>
          <p:spPr>
            <a:xfrm>
              <a:off x="6984700" y="-4913285"/>
              <a:ext cx="1657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WE ARE HERE</a:t>
              </a:r>
              <a:endParaRPr lang="en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82D907-FB54-85DF-0B05-5B001C3D289C}"/>
              </a:ext>
            </a:extLst>
          </p:cNvPr>
          <p:cNvSpPr/>
          <p:nvPr/>
        </p:nvSpPr>
        <p:spPr>
          <a:xfrm>
            <a:off x="12422265" y="6996468"/>
            <a:ext cx="471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9543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VOCABULARY</a:t>
            </a:r>
          </a:p>
          <a:p>
            <a:r>
              <a:rPr lang="en-GB" sz="2400" b="1" dirty="0">
                <a:solidFill>
                  <a:srgbClr val="29543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Data, software, embedded system, hardware, component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D27CE597-B958-1BB8-F421-BE0FCEFB26A4}"/>
              </a:ext>
            </a:extLst>
          </p:cNvPr>
          <p:cNvSpPr/>
          <p:nvPr/>
        </p:nvSpPr>
        <p:spPr>
          <a:xfrm rot="5400000">
            <a:off x="9478866" y="10707147"/>
            <a:ext cx="765554" cy="701590"/>
          </a:xfrm>
          <a:prstGeom prst="upArrow">
            <a:avLst/>
          </a:prstGeom>
          <a:solidFill>
            <a:srgbClr val="DFA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75701-ADE2-4DDE-A6C8-3933560267D3}"/>
              </a:ext>
            </a:extLst>
          </p:cNvPr>
          <p:cNvSpPr/>
          <p:nvPr/>
        </p:nvSpPr>
        <p:spPr>
          <a:xfrm>
            <a:off x="6580073" y="6717796"/>
            <a:ext cx="5105068" cy="1311006"/>
          </a:xfrm>
          <a:prstGeom prst="rect">
            <a:avLst/>
          </a:prstGeom>
          <a:solidFill>
            <a:srgbClr val="DFA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CAREER LINKS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3BAF7-6DEB-BD0E-7117-EB326F2EAAF0}"/>
              </a:ext>
            </a:extLst>
          </p:cNvPr>
          <p:cNvSpPr/>
          <p:nvPr/>
        </p:nvSpPr>
        <p:spPr>
          <a:xfrm>
            <a:off x="6617178" y="7025240"/>
            <a:ext cx="48882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This unit will help you learn what it is like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to work in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hardware engineering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, and how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to work with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embedded systems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. These are widely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used for example in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manufacturing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, e.g. JLR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F3F41-A17E-B16A-69C2-59253BEE1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5573" flipH="1">
            <a:off x="10169836" y="6858112"/>
            <a:ext cx="1277322" cy="871095"/>
          </a:xfrm>
          <a:prstGeom prst="rect">
            <a:avLst/>
          </a:prstGeom>
        </p:spPr>
      </p:pic>
      <p:sp>
        <p:nvSpPr>
          <p:cNvPr id="12" name="Rounded Rectangle 74">
            <a:extLst>
              <a:ext uri="{FF2B5EF4-FFF2-40B4-BE49-F238E27FC236}">
                <a16:creationId xmlns:a16="http://schemas.microsoft.com/office/drawing/2014/main" id="{4102433D-5A8B-6CD8-877E-3F3F884E1BC6}"/>
              </a:ext>
            </a:extLst>
          </p:cNvPr>
          <p:cNvSpPr/>
          <p:nvPr/>
        </p:nvSpPr>
        <p:spPr>
          <a:xfrm>
            <a:off x="6384541" y="5153588"/>
            <a:ext cx="1633210" cy="108009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BFD1A6-2944-188A-622A-CE21973BD73F}"/>
              </a:ext>
            </a:extLst>
          </p:cNvPr>
          <p:cNvSpPr/>
          <p:nvPr/>
        </p:nvSpPr>
        <p:spPr>
          <a:xfrm>
            <a:off x="6493393" y="5293049"/>
            <a:ext cx="13962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How does an IDE help a programmer? </a:t>
            </a:r>
          </a:p>
        </p:txBody>
      </p:sp>
    </p:spTree>
    <p:extLst>
      <p:ext uri="{BB962C8B-B14F-4D97-AF65-F5344CB8AC3E}">
        <p14:creationId xmlns:p14="http://schemas.microsoft.com/office/powerpoint/2010/main" val="311356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7C1BF46CBC4F83D98C84A81935A4" ma:contentTypeVersion="16" ma:contentTypeDescription="Create a new document." ma:contentTypeScope="" ma:versionID="6d821a5653cce540534c35ba64b4cff7">
  <xsd:schema xmlns:xsd="http://www.w3.org/2001/XMLSchema" xmlns:xs="http://www.w3.org/2001/XMLSchema" xmlns:p="http://schemas.microsoft.com/office/2006/metadata/properties" xmlns:ns2="724e71b1-7852-457b-a379-b8a36dd80270" xmlns:ns3="ce89fd82-aec5-4b3b-b0b3-b7f9193dc61c" targetNamespace="http://schemas.microsoft.com/office/2006/metadata/properties" ma:root="true" ma:fieldsID="103c0dd965afeae97de0a91aec37b75b" ns2:_="" ns3:_="">
    <xsd:import namespace="724e71b1-7852-457b-a379-b8a36dd80270"/>
    <xsd:import namespace="ce89fd82-aec5-4b3b-b0b3-b7f9193dc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71b1-7852-457b-a379-b8a36dd8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55a224-095f-4da9-9687-d73f269d8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d82-aec5-4b3b-b0b3-b7f9193dc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a9d3-bca6-4d4e-8ddd-bb3479dd0a04}" ma:internalName="TaxCatchAll" ma:showField="CatchAllData" ma:web="ce89fd82-aec5-4b3b-b0b3-b7f9193dc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e71b1-7852-457b-a379-b8a36dd80270">
      <Terms xmlns="http://schemas.microsoft.com/office/infopath/2007/PartnerControls"/>
    </lcf76f155ced4ddcb4097134ff3c332f>
    <TaxCatchAll xmlns="ce89fd82-aec5-4b3b-b0b3-b7f9193dc6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9A71E91-6FA0-4663-AF7A-679690C12D62}"/>
</file>

<file path=customXml/itemProps2.xml><?xml version="1.0" encoding="utf-8"?>
<ds:datastoreItem xmlns:ds="http://schemas.openxmlformats.org/officeDocument/2006/customXml" ds:itemID="{F02EBF2D-C86E-48CB-8E40-CE912F6A163A}">
  <ds:schemaRefs>
    <ds:schemaRef ds:uri="http://schemas.microsoft.com/office/2006/metadata/properties"/>
    <ds:schemaRef ds:uri="http://schemas.microsoft.com/office/infopath/2007/PartnerControls"/>
    <ds:schemaRef ds:uri="2c89865b-5e59-414f-9fcc-c21b058460e3"/>
    <ds:schemaRef ds:uri="c30133e2-1539-4610-bd5a-315007332f2c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512EA858-E511-4209-BCE6-22D441A6C1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3B84BF-D9C3-4803-BFF2-DA5F701435D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</TotalTime>
  <Words>333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Quicksand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Ivakina</dc:creator>
  <cp:lastModifiedBy>Simon Brown</cp:lastModifiedBy>
  <cp:revision>21</cp:revision>
  <dcterms:created xsi:type="dcterms:W3CDTF">2022-06-12T19:26:36Z</dcterms:created>
  <dcterms:modified xsi:type="dcterms:W3CDTF">2023-02-01T12:52:07Z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0x0101003D567C1BF46CBC4F83D98C84A81935A4</vt:lpwstr>
  </property>
  <property fmtid="{D5CDD505-2E9C-101B-9397-08002B2CF9AE}" pid="3" name="_dlc_DocIdItemGuid">
    <vt:lpwstr>e7dd7441-1736-4a4e-be9a-d91564207eac</vt:lpwstr>
  </property>
  <property fmtid="{D5CDD505-2E9C-101B-9397-08002B2CF9AE}" pid="4" name="MediaServiceImageTags">
    <vt:lpwstr/>
  </property>
</Properties>
</file>