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6"/>
  </p:notesMasterIdLst>
  <p:sldIdLst>
    <p:sldId id="257" r:id="rId5"/>
  </p:sldIdLst>
  <p:sldSz cx="17610138" cy="9906000"/>
  <p:notesSz cx="6858000" cy="9144000"/>
  <p:defaultTex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28" algn="l" defTabSz="457165" rtl="0" eaLnBrk="1" latinLnBrk="0" hangingPunct="1">
      <a:defRPr sz="1800" kern="1200">
        <a:solidFill>
          <a:schemeClr val="tx1"/>
        </a:solidFill>
        <a:latin typeface="+mn-lt"/>
        <a:ea typeface="+mn-ea"/>
        <a:cs typeface="+mn-cs"/>
      </a:defRPr>
    </a:lvl3pPr>
    <a:lvl4pPr marL="1371493" algn="l" defTabSz="457165" rtl="0" eaLnBrk="1" latinLnBrk="0" hangingPunct="1">
      <a:defRPr sz="1800" kern="1200">
        <a:solidFill>
          <a:schemeClr val="tx1"/>
        </a:solidFill>
        <a:latin typeface="+mn-lt"/>
        <a:ea typeface="+mn-ea"/>
        <a:cs typeface="+mn-cs"/>
      </a:defRPr>
    </a:lvl4pPr>
    <a:lvl5pPr marL="1828657" algn="l" defTabSz="457165" rtl="0" eaLnBrk="1" latinLnBrk="0" hangingPunct="1">
      <a:defRPr sz="1800" kern="1200">
        <a:solidFill>
          <a:schemeClr val="tx1"/>
        </a:solidFill>
        <a:latin typeface="+mn-lt"/>
        <a:ea typeface="+mn-ea"/>
        <a:cs typeface="+mn-cs"/>
      </a:defRPr>
    </a:lvl5pPr>
    <a:lvl6pPr marL="2285821" algn="l" defTabSz="457165" rtl="0" eaLnBrk="1" latinLnBrk="0" hangingPunct="1">
      <a:defRPr sz="1800" kern="1200">
        <a:solidFill>
          <a:schemeClr val="tx1"/>
        </a:solidFill>
        <a:latin typeface="+mn-lt"/>
        <a:ea typeface="+mn-ea"/>
        <a:cs typeface="+mn-cs"/>
      </a:defRPr>
    </a:lvl6pPr>
    <a:lvl7pPr marL="2742985" algn="l" defTabSz="457165" rtl="0" eaLnBrk="1" latinLnBrk="0" hangingPunct="1">
      <a:defRPr sz="1800" kern="1200">
        <a:solidFill>
          <a:schemeClr val="tx1"/>
        </a:solidFill>
        <a:latin typeface="+mn-lt"/>
        <a:ea typeface="+mn-ea"/>
        <a:cs typeface="+mn-cs"/>
      </a:defRPr>
    </a:lvl7pPr>
    <a:lvl8pPr marL="3200150" algn="l" defTabSz="457165" rtl="0" eaLnBrk="1" latinLnBrk="0" hangingPunct="1">
      <a:defRPr sz="1800" kern="1200">
        <a:solidFill>
          <a:schemeClr val="tx1"/>
        </a:solidFill>
        <a:latin typeface="+mn-lt"/>
        <a:ea typeface="+mn-ea"/>
        <a:cs typeface="+mn-cs"/>
      </a:defRPr>
    </a:lvl8pPr>
    <a:lvl9pPr marL="3657313" algn="l" defTabSz="4571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139"/>
    <a:srgbClr val="29543A"/>
    <a:srgbClr val="373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1486C-FF5E-4ED4-8ED0-AA329340C7A9}" v="1" dt="2023-06-21T09:21:09.518"/>
    <p1510:client id="{F0B062D6-73D8-401B-812B-7420D8E990E3}" v="7" dt="2022-07-08T11:46:25.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rown" userId="19938383-fec8-4f89-b642-60601738aaa5" providerId="ADAL" clId="{DAB7D559-8CBE-43A6-9451-85BD47C88A8A}"/>
    <pc:docChg chg="undo custSel modSld">
      <pc:chgData name="Simon Brown" userId="19938383-fec8-4f89-b642-60601738aaa5" providerId="ADAL" clId="{DAB7D559-8CBE-43A6-9451-85BD47C88A8A}" dt="2022-06-15T13:31:20.033" v="1018" actId="207"/>
      <pc:docMkLst>
        <pc:docMk/>
      </pc:docMkLst>
      <pc:sldChg chg="addSp delSp modSp mod">
        <pc:chgData name="Simon Brown" userId="19938383-fec8-4f89-b642-60601738aaa5" providerId="ADAL" clId="{DAB7D559-8CBE-43A6-9451-85BD47C88A8A}" dt="2022-06-15T13:31:20.033" v="1018" actId="207"/>
        <pc:sldMkLst>
          <pc:docMk/>
          <pc:sldMk cId="3113560296" sldId="257"/>
        </pc:sldMkLst>
        <pc:spChg chg="mod">
          <ac:chgData name="Simon Brown" userId="19938383-fec8-4f89-b642-60601738aaa5" providerId="ADAL" clId="{DAB7D559-8CBE-43A6-9451-85BD47C88A8A}" dt="2022-06-15T13:22:45.158" v="961" actId="20577"/>
          <ac:spMkLst>
            <pc:docMk/>
            <pc:sldMk cId="3113560296" sldId="257"/>
            <ac:spMk id="7" creationId="{E982D907-FB54-85DF-0B05-5B001C3D289C}"/>
          </ac:spMkLst>
        </pc:spChg>
        <pc:spChg chg="mod">
          <ac:chgData name="Simon Brown" userId="19938383-fec8-4f89-b642-60601738aaa5" providerId="ADAL" clId="{DAB7D559-8CBE-43A6-9451-85BD47C88A8A}" dt="2022-06-15T12:04:09.860" v="9" actId="14100"/>
          <ac:spMkLst>
            <pc:docMk/>
            <pc:sldMk cId="3113560296" sldId="257"/>
            <ac:spMk id="8" creationId="{9F74351F-906E-5255-29C3-A38A12C6BEF6}"/>
          </ac:spMkLst>
        </pc:spChg>
        <pc:spChg chg="mod">
          <ac:chgData name="Simon Brown" userId="19938383-fec8-4f89-b642-60601738aaa5" providerId="ADAL" clId="{DAB7D559-8CBE-43A6-9451-85BD47C88A8A}" dt="2022-06-15T13:11:36.557" v="911" actId="1582"/>
          <ac:spMkLst>
            <pc:docMk/>
            <pc:sldMk cId="3113560296" sldId="257"/>
            <ac:spMk id="11" creationId="{B8A76B57-EE93-913E-E4B0-5B93EAEA44D0}"/>
          </ac:spMkLst>
        </pc:spChg>
        <pc:spChg chg="mod">
          <ac:chgData name="Simon Brown" userId="19938383-fec8-4f89-b642-60601738aaa5" providerId="ADAL" clId="{DAB7D559-8CBE-43A6-9451-85BD47C88A8A}" dt="2022-06-15T13:24:49" v="978" actId="20577"/>
          <ac:spMkLst>
            <pc:docMk/>
            <pc:sldMk cId="3113560296" sldId="257"/>
            <ac:spMk id="15" creationId="{96382593-E648-AF0D-9439-0D4B94C154AD}"/>
          </ac:spMkLst>
        </pc:spChg>
        <pc:spChg chg="mod">
          <ac:chgData name="Simon Brown" userId="19938383-fec8-4f89-b642-60601738aaa5" providerId="ADAL" clId="{DAB7D559-8CBE-43A6-9451-85BD47C88A8A}" dt="2022-06-15T13:27:40.895" v="983" actId="1076"/>
          <ac:spMkLst>
            <pc:docMk/>
            <pc:sldMk cId="3113560296" sldId="257"/>
            <ac:spMk id="17" creationId="{90A9E868-8A4D-CBB0-1556-FF290E733B96}"/>
          </ac:spMkLst>
        </pc:spChg>
        <pc:spChg chg="del">
          <ac:chgData name="Simon Brown" userId="19938383-fec8-4f89-b642-60601738aaa5" providerId="ADAL" clId="{DAB7D559-8CBE-43A6-9451-85BD47C88A8A}" dt="2022-06-15T13:11:05.437" v="908" actId="478"/>
          <ac:spMkLst>
            <pc:docMk/>
            <pc:sldMk cId="3113560296" sldId="257"/>
            <ac:spMk id="18" creationId="{D27CE597-B958-1BB8-F421-BE0FCEFB26A4}"/>
          </ac:spMkLst>
        </pc:spChg>
        <pc:spChg chg="mod">
          <ac:chgData name="Simon Brown" userId="19938383-fec8-4f89-b642-60601738aaa5" providerId="ADAL" clId="{DAB7D559-8CBE-43A6-9451-85BD47C88A8A}" dt="2022-06-15T12:04:25.955" v="35" actId="20577"/>
          <ac:spMkLst>
            <pc:docMk/>
            <pc:sldMk cId="3113560296" sldId="257"/>
            <ac:spMk id="19" creationId="{D5D53C6E-919D-B9AD-5912-7F40916E1A0A}"/>
          </ac:spMkLst>
        </pc:spChg>
        <pc:spChg chg="add del mod">
          <ac:chgData name="Simon Brown" userId="19938383-fec8-4f89-b642-60601738aaa5" providerId="ADAL" clId="{DAB7D559-8CBE-43A6-9451-85BD47C88A8A}" dt="2022-06-15T12:42:19.230" v="488"/>
          <ac:spMkLst>
            <pc:docMk/>
            <pc:sldMk cId="3113560296" sldId="257"/>
            <ac:spMk id="52" creationId="{821CC5D6-261B-0B79-F3D2-0283847A640C}"/>
          </ac:spMkLst>
        </pc:spChg>
        <pc:spChg chg="add del mod">
          <ac:chgData name="Simon Brown" userId="19938383-fec8-4f89-b642-60601738aaa5" providerId="ADAL" clId="{DAB7D559-8CBE-43A6-9451-85BD47C88A8A}" dt="2022-06-15T12:42:19.230" v="488"/>
          <ac:spMkLst>
            <pc:docMk/>
            <pc:sldMk cId="3113560296" sldId="257"/>
            <ac:spMk id="53" creationId="{7D9BBACA-8E86-3412-7B34-82EC07345913}"/>
          </ac:spMkLst>
        </pc:spChg>
        <pc:spChg chg="add mod">
          <ac:chgData name="Simon Brown" userId="19938383-fec8-4f89-b642-60601738aaa5" providerId="ADAL" clId="{DAB7D559-8CBE-43A6-9451-85BD47C88A8A}" dt="2022-06-15T12:50:48.541" v="584" actId="1076"/>
          <ac:spMkLst>
            <pc:docMk/>
            <pc:sldMk cId="3113560296" sldId="257"/>
            <ac:spMk id="56" creationId="{A0C58BD1-B155-869A-5BA6-2ACCFCD16DA0}"/>
          </ac:spMkLst>
        </pc:spChg>
        <pc:spChg chg="mod">
          <ac:chgData name="Simon Brown" userId="19938383-fec8-4f89-b642-60601738aaa5" providerId="ADAL" clId="{DAB7D559-8CBE-43A6-9451-85BD47C88A8A}" dt="2022-06-15T12:51:58.398" v="599" actId="1076"/>
          <ac:spMkLst>
            <pc:docMk/>
            <pc:sldMk cId="3113560296" sldId="257"/>
            <ac:spMk id="58" creationId="{250950E1-2447-5462-DA0F-EC9D80542C00}"/>
          </ac:spMkLst>
        </pc:spChg>
        <pc:spChg chg="add mod">
          <ac:chgData name="Simon Brown" userId="19938383-fec8-4f89-b642-60601738aaa5" providerId="ADAL" clId="{DAB7D559-8CBE-43A6-9451-85BD47C88A8A}" dt="2022-06-15T12:50:48.541" v="584" actId="1076"/>
          <ac:spMkLst>
            <pc:docMk/>
            <pc:sldMk cId="3113560296" sldId="257"/>
            <ac:spMk id="59" creationId="{7DE0C758-E726-AD6B-ADD4-0C07772FBCBF}"/>
          </ac:spMkLst>
        </pc:spChg>
        <pc:spChg chg="add mod">
          <ac:chgData name="Simon Brown" userId="19938383-fec8-4f89-b642-60601738aaa5" providerId="ADAL" clId="{DAB7D559-8CBE-43A6-9451-85BD47C88A8A}" dt="2022-06-15T12:43:32.235" v="522" actId="1076"/>
          <ac:spMkLst>
            <pc:docMk/>
            <pc:sldMk cId="3113560296" sldId="257"/>
            <ac:spMk id="60" creationId="{A131D053-1C5B-47E3-6C61-0C3F32B0E6E8}"/>
          </ac:spMkLst>
        </pc:spChg>
        <pc:spChg chg="add mod">
          <ac:chgData name="Simon Brown" userId="19938383-fec8-4f89-b642-60601738aaa5" providerId="ADAL" clId="{DAB7D559-8CBE-43A6-9451-85BD47C88A8A}" dt="2022-06-15T12:46:42.940" v="538" actId="20577"/>
          <ac:spMkLst>
            <pc:docMk/>
            <pc:sldMk cId="3113560296" sldId="257"/>
            <ac:spMk id="61" creationId="{36C8B6CE-2731-7171-C666-1F3FB8D83B57}"/>
          </ac:spMkLst>
        </pc:spChg>
        <pc:spChg chg="mod">
          <ac:chgData name="Simon Brown" userId="19938383-fec8-4f89-b642-60601738aaa5" providerId="ADAL" clId="{DAB7D559-8CBE-43A6-9451-85BD47C88A8A}" dt="2022-06-15T12:48:59.415" v="566" actId="113"/>
          <ac:spMkLst>
            <pc:docMk/>
            <pc:sldMk cId="3113560296" sldId="257"/>
            <ac:spMk id="62" creationId="{F0984B11-B30F-92E3-05BC-726453569A52}"/>
          </ac:spMkLst>
        </pc:spChg>
        <pc:spChg chg="add del mod">
          <ac:chgData name="Simon Brown" userId="19938383-fec8-4f89-b642-60601738aaa5" providerId="ADAL" clId="{DAB7D559-8CBE-43A6-9451-85BD47C88A8A}" dt="2022-06-15T12:51:01.840" v="588"/>
          <ac:spMkLst>
            <pc:docMk/>
            <pc:sldMk cId="3113560296" sldId="257"/>
            <ac:spMk id="63" creationId="{F2631933-3D08-16C4-A144-26CCAD9A59BF}"/>
          </ac:spMkLst>
        </pc:spChg>
        <pc:spChg chg="mod">
          <ac:chgData name="Simon Brown" userId="19938383-fec8-4f89-b642-60601738aaa5" providerId="ADAL" clId="{DAB7D559-8CBE-43A6-9451-85BD47C88A8A}" dt="2022-06-15T12:47:15.670" v="544" actId="207"/>
          <ac:spMkLst>
            <pc:docMk/>
            <pc:sldMk cId="3113560296" sldId="257"/>
            <ac:spMk id="64" creationId="{98487DF8-CB32-F98E-F8A0-3EF31B4CD37C}"/>
          </ac:spMkLst>
        </pc:spChg>
        <pc:spChg chg="add mod">
          <ac:chgData name="Simon Brown" userId="19938383-fec8-4f89-b642-60601738aaa5" providerId="ADAL" clId="{DAB7D559-8CBE-43A6-9451-85BD47C88A8A}" dt="2022-06-15T12:51:50.606" v="598" actId="14100"/>
          <ac:spMkLst>
            <pc:docMk/>
            <pc:sldMk cId="3113560296" sldId="257"/>
            <ac:spMk id="65" creationId="{97E85C94-4D02-737D-B766-5B07097CC247}"/>
          </ac:spMkLst>
        </pc:spChg>
        <pc:spChg chg="mod">
          <ac:chgData name="Simon Brown" userId="19938383-fec8-4f89-b642-60601738aaa5" providerId="ADAL" clId="{DAB7D559-8CBE-43A6-9451-85BD47C88A8A}" dt="2022-06-15T12:46:58.734" v="540" actId="207"/>
          <ac:spMkLst>
            <pc:docMk/>
            <pc:sldMk cId="3113560296" sldId="257"/>
            <ac:spMk id="66" creationId="{38CF2F11-9A3C-31A9-1635-FACC97583F4A}"/>
          </ac:spMkLst>
        </pc:spChg>
        <pc:spChg chg="add mod">
          <ac:chgData name="Simon Brown" userId="19938383-fec8-4f89-b642-60601738aaa5" providerId="ADAL" clId="{DAB7D559-8CBE-43A6-9451-85BD47C88A8A}" dt="2022-06-15T12:51:39.741" v="594" actId="14100"/>
          <ac:spMkLst>
            <pc:docMk/>
            <pc:sldMk cId="3113560296" sldId="257"/>
            <ac:spMk id="67" creationId="{83A8E2B1-B277-6F16-02DE-DA6AFC9817DD}"/>
          </ac:spMkLst>
        </pc:spChg>
        <pc:spChg chg="mod">
          <ac:chgData name="Simon Brown" userId="19938383-fec8-4f89-b642-60601738aaa5" providerId="ADAL" clId="{DAB7D559-8CBE-43A6-9451-85BD47C88A8A}" dt="2022-06-15T12:23:41.866" v="139" actId="1038"/>
          <ac:spMkLst>
            <pc:docMk/>
            <pc:sldMk cId="3113560296" sldId="257"/>
            <ac:spMk id="68" creationId="{F1BAAEF8-F0D4-E179-6715-90EAB172CD2B}"/>
          </ac:spMkLst>
        </pc:spChg>
        <pc:spChg chg="mod">
          <ac:chgData name="Simon Brown" userId="19938383-fec8-4f89-b642-60601738aaa5" providerId="ADAL" clId="{DAB7D559-8CBE-43A6-9451-85BD47C88A8A}" dt="2022-06-15T13:26:55.576" v="981" actId="207"/>
          <ac:spMkLst>
            <pc:docMk/>
            <pc:sldMk cId="3113560296" sldId="257"/>
            <ac:spMk id="69" creationId="{592A5544-ECBF-DEEC-ABFB-87391C0E0943}"/>
          </ac:spMkLst>
        </pc:spChg>
        <pc:spChg chg="mod">
          <ac:chgData name="Simon Brown" userId="19938383-fec8-4f89-b642-60601738aaa5" providerId="ADAL" clId="{DAB7D559-8CBE-43A6-9451-85BD47C88A8A}" dt="2022-06-15T12:39:59.712" v="424" actId="122"/>
          <ac:spMkLst>
            <pc:docMk/>
            <pc:sldMk cId="3113560296" sldId="257"/>
            <ac:spMk id="70" creationId="{2D05B31B-F485-C19A-7C2E-17A43DCC86EA}"/>
          </ac:spMkLst>
        </pc:spChg>
        <pc:spChg chg="mod">
          <ac:chgData name="Simon Brown" userId="19938383-fec8-4f89-b642-60601738aaa5" providerId="ADAL" clId="{DAB7D559-8CBE-43A6-9451-85BD47C88A8A}" dt="2022-06-15T12:33:07.630" v="412" actId="20577"/>
          <ac:spMkLst>
            <pc:docMk/>
            <pc:sldMk cId="3113560296" sldId="257"/>
            <ac:spMk id="72" creationId="{C2D498F8-390E-A411-AE4A-1B94FE544547}"/>
          </ac:spMkLst>
        </pc:spChg>
        <pc:spChg chg="mod">
          <ac:chgData name="Simon Brown" userId="19938383-fec8-4f89-b642-60601738aaa5" providerId="ADAL" clId="{DAB7D559-8CBE-43A6-9451-85BD47C88A8A}" dt="2022-06-15T12:27:31.499" v="265" actId="14100"/>
          <ac:spMkLst>
            <pc:docMk/>
            <pc:sldMk cId="3113560296" sldId="257"/>
            <ac:spMk id="73" creationId="{7C9344B0-E07A-AEAF-43B5-17C3ADDFD1AB}"/>
          </ac:spMkLst>
        </pc:spChg>
        <pc:spChg chg="mod">
          <ac:chgData name="Simon Brown" userId="19938383-fec8-4f89-b642-60601738aaa5" providerId="ADAL" clId="{DAB7D559-8CBE-43A6-9451-85BD47C88A8A}" dt="2022-06-15T12:28:01.923" v="326" actId="14100"/>
          <ac:spMkLst>
            <pc:docMk/>
            <pc:sldMk cId="3113560296" sldId="257"/>
            <ac:spMk id="75" creationId="{DDA1DB1F-6325-50A1-F05B-20DBB297C10F}"/>
          </ac:spMkLst>
        </pc:spChg>
        <pc:spChg chg="mod">
          <ac:chgData name="Simon Brown" userId="19938383-fec8-4f89-b642-60601738aaa5" providerId="ADAL" clId="{DAB7D559-8CBE-43A6-9451-85BD47C88A8A}" dt="2022-06-15T12:23:19.729" v="128" actId="20577"/>
          <ac:spMkLst>
            <pc:docMk/>
            <pc:sldMk cId="3113560296" sldId="257"/>
            <ac:spMk id="76" creationId="{1FF96299-F03F-9BF6-1C16-817E83CAE2D2}"/>
          </ac:spMkLst>
        </pc:spChg>
        <pc:spChg chg="mod">
          <ac:chgData name="Simon Brown" userId="19938383-fec8-4f89-b642-60601738aaa5" providerId="ADAL" clId="{DAB7D559-8CBE-43A6-9451-85BD47C88A8A}" dt="2022-06-15T12:37:12.873" v="423" actId="1037"/>
          <ac:spMkLst>
            <pc:docMk/>
            <pc:sldMk cId="3113560296" sldId="257"/>
            <ac:spMk id="77" creationId="{13DE860F-3BBF-A8D3-C43E-87E48BAC0F02}"/>
          </ac:spMkLst>
        </pc:spChg>
        <pc:spChg chg="mod">
          <ac:chgData name="Simon Brown" userId="19938383-fec8-4f89-b642-60601738aaa5" providerId="ADAL" clId="{DAB7D559-8CBE-43A6-9451-85BD47C88A8A}" dt="2022-06-15T12:27:35.004" v="271" actId="1036"/>
          <ac:spMkLst>
            <pc:docMk/>
            <pc:sldMk cId="3113560296" sldId="257"/>
            <ac:spMk id="78" creationId="{5FA57206-FF5E-1AF8-5397-0688F7A1051F}"/>
          </ac:spMkLst>
        </pc:spChg>
        <pc:spChg chg="add mod">
          <ac:chgData name="Simon Brown" userId="19938383-fec8-4f89-b642-60601738aaa5" providerId="ADAL" clId="{DAB7D559-8CBE-43A6-9451-85BD47C88A8A}" dt="2022-06-15T13:27:52.120" v="985" actId="1076"/>
          <ac:spMkLst>
            <pc:docMk/>
            <pc:sldMk cId="3113560296" sldId="257"/>
            <ac:spMk id="79" creationId="{5BE7C8E2-F5CF-A9C7-565F-0DCDFEB0F875}"/>
          </ac:spMkLst>
        </pc:spChg>
        <pc:spChg chg="mod">
          <ac:chgData name="Simon Brown" userId="19938383-fec8-4f89-b642-60601738aaa5" providerId="ADAL" clId="{DAB7D559-8CBE-43A6-9451-85BD47C88A8A}" dt="2022-06-15T12:26:20.098" v="206" actId="20577"/>
          <ac:spMkLst>
            <pc:docMk/>
            <pc:sldMk cId="3113560296" sldId="257"/>
            <ac:spMk id="80" creationId="{53258AD4-4D5D-3ECF-FC2E-23548509E558}"/>
          </ac:spMkLst>
        </pc:spChg>
        <pc:spChg chg="add mod">
          <ac:chgData name="Simon Brown" userId="19938383-fec8-4f89-b642-60601738aaa5" providerId="ADAL" clId="{DAB7D559-8CBE-43A6-9451-85BD47C88A8A}" dt="2022-06-15T13:30:09.769" v="1016" actId="1038"/>
          <ac:spMkLst>
            <pc:docMk/>
            <pc:sldMk cId="3113560296" sldId="257"/>
            <ac:spMk id="81" creationId="{A0009C83-C95E-2F51-998F-25D72839DE04}"/>
          </ac:spMkLst>
        </pc:spChg>
        <pc:spChg chg="mod">
          <ac:chgData name="Simon Brown" userId="19938383-fec8-4f89-b642-60601738aaa5" providerId="ADAL" clId="{DAB7D559-8CBE-43A6-9451-85BD47C88A8A}" dt="2022-06-15T12:26:07.946" v="179" actId="20577"/>
          <ac:spMkLst>
            <pc:docMk/>
            <pc:sldMk cId="3113560296" sldId="257"/>
            <ac:spMk id="82" creationId="{D4753CED-B0FD-A616-2B67-24ED603B7341}"/>
          </ac:spMkLst>
        </pc:spChg>
        <pc:spChg chg="mod">
          <ac:chgData name="Simon Brown" userId="19938383-fec8-4f89-b642-60601738aaa5" providerId="ADAL" clId="{DAB7D559-8CBE-43A6-9451-85BD47C88A8A}" dt="2022-06-15T12:36:38.879" v="419" actId="14100"/>
          <ac:spMkLst>
            <pc:docMk/>
            <pc:sldMk cId="3113560296" sldId="257"/>
            <ac:spMk id="83" creationId="{57957A3F-0E44-6490-EA21-19972574F4B7}"/>
          </ac:spMkLst>
        </pc:spChg>
        <pc:spChg chg="mod">
          <ac:chgData name="Simon Brown" userId="19938383-fec8-4f89-b642-60601738aaa5" providerId="ADAL" clId="{DAB7D559-8CBE-43A6-9451-85BD47C88A8A}" dt="2022-06-15T13:25:23.903" v="979" actId="207"/>
          <ac:spMkLst>
            <pc:docMk/>
            <pc:sldMk cId="3113560296" sldId="257"/>
            <ac:spMk id="84" creationId="{0F742D97-FF26-1CAF-6EA0-107EE4298057}"/>
          </ac:spMkLst>
        </pc:spChg>
        <pc:spChg chg="mod">
          <ac:chgData name="Simon Brown" userId="19938383-fec8-4f89-b642-60601738aaa5" providerId="ADAL" clId="{DAB7D559-8CBE-43A6-9451-85BD47C88A8A}" dt="2022-06-15T12:47:05.020" v="542" actId="14100"/>
          <ac:spMkLst>
            <pc:docMk/>
            <pc:sldMk cId="3113560296" sldId="257"/>
            <ac:spMk id="85" creationId="{ADB73BFA-5AD1-D1D6-940B-0A7CFF1190E3}"/>
          </ac:spMkLst>
        </pc:spChg>
        <pc:spChg chg="mod">
          <ac:chgData name="Simon Brown" userId="19938383-fec8-4f89-b642-60601738aaa5" providerId="ADAL" clId="{DAB7D559-8CBE-43A6-9451-85BD47C88A8A}" dt="2022-06-15T13:12:33.068" v="918" actId="20577"/>
          <ac:spMkLst>
            <pc:docMk/>
            <pc:sldMk cId="3113560296" sldId="257"/>
            <ac:spMk id="89" creationId="{CAB51A9C-7F44-ECF7-BE69-6D4FAD861037}"/>
          </ac:spMkLst>
        </pc:spChg>
        <pc:spChg chg="del">
          <ac:chgData name="Simon Brown" userId="19938383-fec8-4f89-b642-60601738aaa5" providerId="ADAL" clId="{DAB7D559-8CBE-43A6-9451-85BD47C88A8A}" dt="2022-06-15T12:42:12.266" v="486" actId="478"/>
          <ac:spMkLst>
            <pc:docMk/>
            <pc:sldMk cId="3113560296" sldId="257"/>
            <ac:spMk id="92" creationId="{D7DF3E29-F4FD-177B-866F-D43C3C218C21}"/>
          </ac:spMkLst>
        </pc:spChg>
        <pc:spChg chg="mod">
          <ac:chgData name="Simon Brown" userId="19938383-fec8-4f89-b642-60601738aaa5" providerId="ADAL" clId="{DAB7D559-8CBE-43A6-9451-85BD47C88A8A}" dt="2022-06-15T13:27:24.956" v="982" actId="207"/>
          <ac:spMkLst>
            <pc:docMk/>
            <pc:sldMk cId="3113560296" sldId="257"/>
            <ac:spMk id="94" creationId="{FF98786B-2D1D-84C7-A554-729468A044E3}"/>
          </ac:spMkLst>
        </pc:spChg>
        <pc:spChg chg="mod">
          <ac:chgData name="Simon Brown" userId="19938383-fec8-4f89-b642-60601738aaa5" providerId="ADAL" clId="{DAB7D559-8CBE-43A6-9451-85BD47C88A8A}" dt="2022-06-15T12:47:51.174" v="558" actId="1036"/>
          <ac:spMkLst>
            <pc:docMk/>
            <pc:sldMk cId="3113560296" sldId="257"/>
            <ac:spMk id="96" creationId="{37B0C6CF-96CC-DF60-D871-7E596D77B302}"/>
          </ac:spMkLst>
        </pc:spChg>
        <pc:spChg chg="mod">
          <ac:chgData name="Simon Brown" userId="19938383-fec8-4f89-b642-60601738aaa5" providerId="ADAL" clId="{DAB7D559-8CBE-43A6-9451-85BD47C88A8A}" dt="2022-06-15T12:51:58.398" v="599" actId="1076"/>
          <ac:spMkLst>
            <pc:docMk/>
            <pc:sldMk cId="3113560296" sldId="257"/>
            <ac:spMk id="97" creationId="{5972C9AB-1BFE-20DE-6EE3-370447205109}"/>
          </ac:spMkLst>
        </pc:spChg>
        <pc:spChg chg="mod">
          <ac:chgData name="Simon Brown" userId="19938383-fec8-4f89-b642-60601738aaa5" providerId="ADAL" clId="{DAB7D559-8CBE-43A6-9451-85BD47C88A8A}" dt="2022-06-15T13:27:40.895" v="983" actId="1076"/>
          <ac:spMkLst>
            <pc:docMk/>
            <pc:sldMk cId="3113560296" sldId="257"/>
            <ac:spMk id="99" creationId="{2958313E-0B66-5EB8-CA4D-9F050411D727}"/>
          </ac:spMkLst>
        </pc:spChg>
        <pc:spChg chg="mod">
          <ac:chgData name="Simon Brown" userId="19938383-fec8-4f89-b642-60601738aaa5" providerId="ADAL" clId="{DAB7D559-8CBE-43A6-9451-85BD47C88A8A}" dt="2022-06-15T13:31:20.033" v="1018" actId="207"/>
          <ac:spMkLst>
            <pc:docMk/>
            <pc:sldMk cId="3113560296" sldId="257"/>
            <ac:spMk id="100" creationId="{FC0273E9-BED2-7C9A-39C2-BB3DFE56839D}"/>
          </ac:spMkLst>
        </pc:spChg>
        <pc:spChg chg="mod">
          <ac:chgData name="Simon Brown" userId="19938383-fec8-4f89-b642-60601738aaa5" providerId="ADAL" clId="{DAB7D559-8CBE-43A6-9451-85BD47C88A8A}" dt="2022-06-15T13:31:20.033" v="1018" actId="207"/>
          <ac:spMkLst>
            <pc:docMk/>
            <pc:sldMk cId="3113560296" sldId="257"/>
            <ac:spMk id="101" creationId="{2B1349DA-9D91-1168-75D9-9A759E9BDADB}"/>
          </ac:spMkLst>
        </pc:spChg>
        <pc:spChg chg="mod">
          <ac:chgData name="Simon Brown" userId="19938383-fec8-4f89-b642-60601738aaa5" providerId="ADAL" clId="{DAB7D559-8CBE-43A6-9451-85BD47C88A8A}" dt="2022-06-15T12:27:56.923" v="325" actId="20577"/>
          <ac:spMkLst>
            <pc:docMk/>
            <pc:sldMk cId="3113560296" sldId="257"/>
            <ac:spMk id="120" creationId="{1BA741A5-714E-4BF7-D717-BAB0134A9F06}"/>
          </ac:spMkLst>
        </pc:spChg>
        <pc:spChg chg="mod">
          <ac:chgData name="Simon Brown" userId="19938383-fec8-4f89-b642-60601738aaa5" providerId="ADAL" clId="{DAB7D559-8CBE-43A6-9451-85BD47C88A8A}" dt="2022-06-15T12:42:04.259" v="484" actId="948"/>
          <ac:spMkLst>
            <pc:docMk/>
            <pc:sldMk cId="3113560296" sldId="257"/>
            <ac:spMk id="145" creationId="{8B1711A5-5D5C-D289-83B9-4C1B86FDF556}"/>
          </ac:spMkLst>
        </pc:spChg>
        <pc:spChg chg="mod">
          <ac:chgData name="Simon Brown" userId="19938383-fec8-4f89-b642-60601738aaa5" providerId="ADAL" clId="{DAB7D559-8CBE-43A6-9451-85BD47C88A8A}" dt="2022-06-15T12:42:25.691" v="490" actId="1076"/>
          <ac:spMkLst>
            <pc:docMk/>
            <pc:sldMk cId="3113560296" sldId="257"/>
            <ac:spMk id="146" creationId="{BFF7C34F-33C5-2077-4417-819C815684B3}"/>
          </ac:spMkLst>
        </pc:spChg>
        <pc:spChg chg="del">
          <ac:chgData name="Simon Brown" userId="19938383-fec8-4f89-b642-60601738aaa5" providerId="ADAL" clId="{DAB7D559-8CBE-43A6-9451-85BD47C88A8A}" dt="2022-06-15T12:42:09.397" v="485" actId="478"/>
          <ac:spMkLst>
            <pc:docMk/>
            <pc:sldMk cId="3113560296" sldId="257"/>
            <ac:spMk id="149" creationId="{D9733A0D-6F28-7253-E871-736BC42E777C}"/>
          </ac:spMkLst>
        </pc:spChg>
        <pc:grpChg chg="mod">
          <ac:chgData name="Simon Brown" userId="19938383-fec8-4f89-b642-60601738aaa5" providerId="ADAL" clId="{DAB7D559-8CBE-43A6-9451-85BD47C88A8A}" dt="2022-06-15T12:32:20.501" v="382" actId="1076"/>
          <ac:grpSpMkLst>
            <pc:docMk/>
            <pc:sldMk cId="3113560296" sldId="257"/>
            <ac:grpSpMk id="21" creationId="{64002197-003D-1B26-D91E-1ABA3C095E3C}"/>
          </ac:grpSpMkLst>
        </pc:grpChg>
        <pc:picChg chg="del mod">
          <ac:chgData name="Simon Brown" userId="19938383-fec8-4f89-b642-60601738aaa5" providerId="ADAL" clId="{DAB7D559-8CBE-43A6-9451-85BD47C88A8A}" dt="2022-06-15T13:11:03.947" v="907" actId="478"/>
          <ac:picMkLst>
            <pc:docMk/>
            <pc:sldMk cId="3113560296" sldId="257"/>
            <ac:picMk id="2" creationId="{C2D602A6-1007-A5CB-A68A-91CEF0DF8195}"/>
          </ac:picMkLst>
        </pc:picChg>
        <pc:picChg chg="mod">
          <ac:chgData name="Simon Brown" userId="19938383-fec8-4f89-b642-60601738aaa5" providerId="ADAL" clId="{DAB7D559-8CBE-43A6-9451-85BD47C88A8A}" dt="2022-06-15T12:50:30.727" v="581" actId="1076"/>
          <ac:picMkLst>
            <pc:docMk/>
            <pc:sldMk cId="3113560296" sldId="257"/>
            <ac:picMk id="4" creationId="{086EBA85-D3AD-52B8-3692-7E19DCBB613E}"/>
          </ac:picMkLst>
        </pc:picChg>
      </pc:sldChg>
    </pc:docChg>
  </pc:docChgLst>
  <pc:docChgLst>
    <pc:chgData name="Simon Brown" userId="19938383-fec8-4f89-b642-60601738aaa5" providerId="ADAL" clId="{57038ABA-13C9-446E-93A5-D50F55E4E6B0}"/>
    <pc:docChg chg="undo custSel modSld modMainMaster modNotesMaster">
      <pc:chgData name="Simon Brown" userId="19938383-fec8-4f89-b642-60601738aaa5" providerId="ADAL" clId="{57038ABA-13C9-446E-93A5-D50F55E4E6B0}" dt="2022-06-16T09:41:21.734" v="103" actId="20577"/>
      <pc:docMkLst>
        <pc:docMk/>
      </pc:docMkLst>
      <pc:sldChg chg="modSp mod modNotes">
        <pc:chgData name="Simon Brown" userId="19938383-fec8-4f89-b642-60601738aaa5" providerId="ADAL" clId="{57038ABA-13C9-446E-93A5-D50F55E4E6B0}" dt="2022-06-16T09:41:21.734" v="103" actId="20577"/>
        <pc:sldMkLst>
          <pc:docMk/>
          <pc:sldMk cId="3113560296" sldId="257"/>
        </pc:sldMkLst>
        <pc:spChg chg="mod">
          <ac:chgData name="Simon Brown" userId="19938383-fec8-4f89-b642-60601738aaa5" providerId="ADAL" clId="{57038ABA-13C9-446E-93A5-D50F55E4E6B0}" dt="2022-06-16T09:38:13.054" v="68"/>
          <ac:spMkLst>
            <pc:docMk/>
            <pc:sldMk cId="3113560296" sldId="257"/>
            <ac:spMk id="7" creationId="{E982D907-FB54-85DF-0B05-5B001C3D289C}"/>
          </ac:spMkLst>
        </pc:spChg>
        <pc:spChg chg="mod">
          <ac:chgData name="Simon Brown" userId="19938383-fec8-4f89-b642-60601738aaa5" providerId="ADAL" clId="{57038ABA-13C9-446E-93A5-D50F55E4E6B0}" dt="2022-06-16T09:38:13.054" v="68"/>
          <ac:spMkLst>
            <pc:docMk/>
            <pc:sldMk cId="3113560296" sldId="257"/>
            <ac:spMk id="8" creationId="{9F74351F-906E-5255-29C3-A38A12C6BEF6}"/>
          </ac:spMkLst>
        </pc:spChg>
        <pc:spChg chg="mod">
          <ac:chgData name="Simon Brown" userId="19938383-fec8-4f89-b642-60601738aaa5" providerId="ADAL" clId="{57038ABA-13C9-446E-93A5-D50F55E4E6B0}" dt="2022-06-16T09:38:13.054" v="68"/>
          <ac:spMkLst>
            <pc:docMk/>
            <pc:sldMk cId="3113560296" sldId="257"/>
            <ac:spMk id="11" creationId="{B8A76B57-EE93-913E-E4B0-5B93EAEA44D0}"/>
          </ac:spMkLst>
        </pc:spChg>
        <pc:spChg chg="mod">
          <ac:chgData name="Simon Brown" userId="19938383-fec8-4f89-b642-60601738aaa5" providerId="ADAL" clId="{57038ABA-13C9-446E-93A5-D50F55E4E6B0}" dt="2022-06-16T09:38:13.054" v="68"/>
          <ac:spMkLst>
            <pc:docMk/>
            <pc:sldMk cId="3113560296" sldId="257"/>
            <ac:spMk id="13" creationId="{A5036244-1C79-9F0D-775E-4EC264328EBA}"/>
          </ac:spMkLst>
        </pc:spChg>
        <pc:spChg chg="mod">
          <ac:chgData name="Simon Brown" userId="19938383-fec8-4f89-b642-60601738aaa5" providerId="ADAL" clId="{57038ABA-13C9-446E-93A5-D50F55E4E6B0}" dt="2022-06-16T09:38:13.054" v="68"/>
          <ac:spMkLst>
            <pc:docMk/>
            <pc:sldMk cId="3113560296" sldId="257"/>
            <ac:spMk id="15" creationId="{96382593-E648-AF0D-9439-0D4B94C154AD}"/>
          </ac:spMkLst>
        </pc:spChg>
        <pc:spChg chg="mod">
          <ac:chgData name="Simon Brown" userId="19938383-fec8-4f89-b642-60601738aaa5" providerId="ADAL" clId="{57038ABA-13C9-446E-93A5-D50F55E4E6B0}" dt="2022-06-16T09:38:13.054" v="68"/>
          <ac:spMkLst>
            <pc:docMk/>
            <pc:sldMk cId="3113560296" sldId="257"/>
            <ac:spMk id="17" creationId="{90A9E868-8A4D-CBB0-1556-FF290E733B96}"/>
          </ac:spMkLst>
        </pc:spChg>
        <pc:spChg chg="mod">
          <ac:chgData name="Simon Brown" userId="19938383-fec8-4f89-b642-60601738aaa5" providerId="ADAL" clId="{57038ABA-13C9-446E-93A5-D50F55E4E6B0}" dt="2022-06-16T09:38:13.054" v="68"/>
          <ac:spMkLst>
            <pc:docMk/>
            <pc:sldMk cId="3113560296" sldId="257"/>
            <ac:spMk id="19" creationId="{D5D53C6E-919D-B9AD-5912-7F40916E1A0A}"/>
          </ac:spMkLst>
        </pc:spChg>
        <pc:spChg chg="mod">
          <ac:chgData name="Simon Brown" userId="19938383-fec8-4f89-b642-60601738aaa5" providerId="ADAL" clId="{57038ABA-13C9-446E-93A5-D50F55E4E6B0}" dt="2022-06-16T09:38:13.054" v="68"/>
          <ac:spMkLst>
            <pc:docMk/>
            <pc:sldMk cId="3113560296" sldId="257"/>
            <ac:spMk id="54" creationId="{9319F5A3-4F59-256C-1F3E-4D0010058CD1}"/>
          </ac:spMkLst>
        </pc:spChg>
        <pc:spChg chg="mod">
          <ac:chgData name="Simon Brown" userId="19938383-fec8-4f89-b642-60601738aaa5" providerId="ADAL" clId="{57038ABA-13C9-446E-93A5-D50F55E4E6B0}" dt="2022-06-16T09:38:13.054" v="68"/>
          <ac:spMkLst>
            <pc:docMk/>
            <pc:sldMk cId="3113560296" sldId="257"/>
            <ac:spMk id="55" creationId="{1B3768F0-3076-CD99-D6E7-1852AD25814F}"/>
          </ac:spMkLst>
        </pc:spChg>
        <pc:spChg chg="mod">
          <ac:chgData name="Simon Brown" userId="19938383-fec8-4f89-b642-60601738aaa5" providerId="ADAL" clId="{57038ABA-13C9-446E-93A5-D50F55E4E6B0}" dt="2022-06-16T09:38:13.054" v="68"/>
          <ac:spMkLst>
            <pc:docMk/>
            <pc:sldMk cId="3113560296" sldId="257"/>
            <ac:spMk id="56" creationId="{A0C58BD1-B155-869A-5BA6-2ACCFCD16DA0}"/>
          </ac:spMkLst>
        </pc:spChg>
        <pc:spChg chg="mod">
          <ac:chgData name="Simon Brown" userId="19938383-fec8-4f89-b642-60601738aaa5" providerId="ADAL" clId="{57038ABA-13C9-446E-93A5-D50F55E4E6B0}" dt="2022-06-16T09:38:13.054" v="68"/>
          <ac:spMkLst>
            <pc:docMk/>
            <pc:sldMk cId="3113560296" sldId="257"/>
            <ac:spMk id="57" creationId="{9B53769B-2503-E118-2DBE-CEFD551A5C6E}"/>
          </ac:spMkLst>
        </pc:spChg>
        <pc:spChg chg="mod">
          <ac:chgData name="Simon Brown" userId="19938383-fec8-4f89-b642-60601738aaa5" providerId="ADAL" clId="{57038ABA-13C9-446E-93A5-D50F55E4E6B0}" dt="2022-06-16T09:38:13.054" v="68"/>
          <ac:spMkLst>
            <pc:docMk/>
            <pc:sldMk cId="3113560296" sldId="257"/>
            <ac:spMk id="58" creationId="{250950E1-2447-5462-DA0F-EC9D80542C00}"/>
          </ac:spMkLst>
        </pc:spChg>
        <pc:spChg chg="mod">
          <ac:chgData name="Simon Brown" userId="19938383-fec8-4f89-b642-60601738aaa5" providerId="ADAL" clId="{57038ABA-13C9-446E-93A5-D50F55E4E6B0}" dt="2022-06-16T09:38:13.054" v="68"/>
          <ac:spMkLst>
            <pc:docMk/>
            <pc:sldMk cId="3113560296" sldId="257"/>
            <ac:spMk id="59" creationId="{7DE0C758-E726-AD6B-ADD4-0C07772FBCBF}"/>
          </ac:spMkLst>
        </pc:spChg>
        <pc:spChg chg="mod">
          <ac:chgData name="Simon Brown" userId="19938383-fec8-4f89-b642-60601738aaa5" providerId="ADAL" clId="{57038ABA-13C9-446E-93A5-D50F55E4E6B0}" dt="2022-06-16T09:38:13.054" v="68"/>
          <ac:spMkLst>
            <pc:docMk/>
            <pc:sldMk cId="3113560296" sldId="257"/>
            <ac:spMk id="60" creationId="{A131D053-1C5B-47E3-6C61-0C3F32B0E6E8}"/>
          </ac:spMkLst>
        </pc:spChg>
        <pc:spChg chg="mod">
          <ac:chgData name="Simon Brown" userId="19938383-fec8-4f89-b642-60601738aaa5" providerId="ADAL" clId="{57038ABA-13C9-446E-93A5-D50F55E4E6B0}" dt="2022-06-16T09:38:13.054" v="68"/>
          <ac:spMkLst>
            <pc:docMk/>
            <pc:sldMk cId="3113560296" sldId="257"/>
            <ac:spMk id="61" creationId="{36C8B6CE-2731-7171-C666-1F3FB8D83B57}"/>
          </ac:spMkLst>
        </pc:spChg>
        <pc:spChg chg="mod">
          <ac:chgData name="Simon Brown" userId="19938383-fec8-4f89-b642-60601738aaa5" providerId="ADAL" clId="{57038ABA-13C9-446E-93A5-D50F55E4E6B0}" dt="2022-06-16T09:38:13.054" v="68"/>
          <ac:spMkLst>
            <pc:docMk/>
            <pc:sldMk cId="3113560296" sldId="257"/>
            <ac:spMk id="62" creationId="{F0984B11-B30F-92E3-05BC-726453569A52}"/>
          </ac:spMkLst>
        </pc:spChg>
        <pc:spChg chg="mod">
          <ac:chgData name="Simon Brown" userId="19938383-fec8-4f89-b642-60601738aaa5" providerId="ADAL" clId="{57038ABA-13C9-446E-93A5-D50F55E4E6B0}" dt="2022-06-16T09:38:13.054" v="68"/>
          <ac:spMkLst>
            <pc:docMk/>
            <pc:sldMk cId="3113560296" sldId="257"/>
            <ac:spMk id="64" creationId="{98487DF8-CB32-F98E-F8A0-3EF31B4CD37C}"/>
          </ac:spMkLst>
        </pc:spChg>
        <pc:spChg chg="mod">
          <ac:chgData name="Simon Brown" userId="19938383-fec8-4f89-b642-60601738aaa5" providerId="ADAL" clId="{57038ABA-13C9-446E-93A5-D50F55E4E6B0}" dt="2022-06-16T09:38:13.054" v="68"/>
          <ac:spMkLst>
            <pc:docMk/>
            <pc:sldMk cId="3113560296" sldId="257"/>
            <ac:spMk id="65" creationId="{97E85C94-4D02-737D-B766-5B07097CC247}"/>
          </ac:spMkLst>
        </pc:spChg>
        <pc:spChg chg="mod">
          <ac:chgData name="Simon Brown" userId="19938383-fec8-4f89-b642-60601738aaa5" providerId="ADAL" clId="{57038ABA-13C9-446E-93A5-D50F55E4E6B0}" dt="2022-06-16T09:38:13.054" v="68"/>
          <ac:spMkLst>
            <pc:docMk/>
            <pc:sldMk cId="3113560296" sldId="257"/>
            <ac:spMk id="66" creationId="{38CF2F11-9A3C-31A9-1635-FACC97583F4A}"/>
          </ac:spMkLst>
        </pc:spChg>
        <pc:spChg chg="mod">
          <ac:chgData name="Simon Brown" userId="19938383-fec8-4f89-b642-60601738aaa5" providerId="ADAL" clId="{57038ABA-13C9-446E-93A5-D50F55E4E6B0}" dt="2022-06-16T09:38:13.054" v="68"/>
          <ac:spMkLst>
            <pc:docMk/>
            <pc:sldMk cId="3113560296" sldId="257"/>
            <ac:spMk id="67" creationId="{83A8E2B1-B277-6F16-02DE-DA6AFC9817DD}"/>
          </ac:spMkLst>
        </pc:spChg>
        <pc:spChg chg="mod">
          <ac:chgData name="Simon Brown" userId="19938383-fec8-4f89-b642-60601738aaa5" providerId="ADAL" clId="{57038ABA-13C9-446E-93A5-D50F55E4E6B0}" dt="2022-06-16T09:38:13.054" v="68"/>
          <ac:spMkLst>
            <pc:docMk/>
            <pc:sldMk cId="3113560296" sldId="257"/>
            <ac:spMk id="68" creationId="{F1BAAEF8-F0D4-E179-6715-90EAB172CD2B}"/>
          </ac:spMkLst>
        </pc:spChg>
        <pc:spChg chg="mod">
          <ac:chgData name="Simon Brown" userId="19938383-fec8-4f89-b642-60601738aaa5" providerId="ADAL" clId="{57038ABA-13C9-446E-93A5-D50F55E4E6B0}" dt="2022-06-16T09:38:13.054" v="68"/>
          <ac:spMkLst>
            <pc:docMk/>
            <pc:sldMk cId="3113560296" sldId="257"/>
            <ac:spMk id="69" creationId="{592A5544-ECBF-DEEC-ABFB-87391C0E0943}"/>
          </ac:spMkLst>
        </pc:spChg>
        <pc:spChg chg="mod">
          <ac:chgData name="Simon Brown" userId="19938383-fec8-4f89-b642-60601738aaa5" providerId="ADAL" clId="{57038ABA-13C9-446E-93A5-D50F55E4E6B0}" dt="2022-06-16T09:38:13.054" v="68"/>
          <ac:spMkLst>
            <pc:docMk/>
            <pc:sldMk cId="3113560296" sldId="257"/>
            <ac:spMk id="70" creationId="{2D05B31B-F485-C19A-7C2E-17A43DCC86EA}"/>
          </ac:spMkLst>
        </pc:spChg>
        <pc:spChg chg="mod">
          <ac:chgData name="Simon Brown" userId="19938383-fec8-4f89-b642-60601738aaa5" providerId="ADAL" clId="{57038ABA-13C9-446E-93A5-D50F55E4E6B0}" dt="2022-06-16T09:38:13.054" v="68"/>
          <ac:spMkLst>
            <pc:docMk/>
            <pc:sldMk cId="3113560296" sldId="257"/>
            <ac:spMk id="71" creationId="{8EE723EC-1B66-546B-F31B-414CA639B2A3}"/>
          </ac:spMkLst>
        </pc:spChg>
        <pc:spChg chg="mod">
          <ac:chgData name="Simon Brown" userId="19938383-fec8-4f89-b642-60601738aaa5" providerId="ADAL" clId="{57038ABA-13C9-446E-93A5-D50F55E4E6B0}" dt="2022-06-16T09:38:13.054" v="68"/>
          <ac:spMkLst>
            <pc:docMk/>
            <pc:sldMk cId="3113560296" sldId="257"/>
            <ac:spMk id="72" creationId="{C2D498F8-390E-A411-AE4A-1B94FE544547}"/>
          </ac:spMkLst>
        </pc:spChg>
        <pc:spChg chg="mod">
          <ac:chgData name="Simon Brown" userId="19938383-fec8-4f89-b642-60601738aaa5" providerId="ADAL" clId="{57038ABA-13C9-446E-93A5-D50F55E4E6B0}" dt="2022-06-16T09:38:13.054" v="68"/>
          <ac:spMkLst>
            <pc:docMk/>
            <pc:sldMk cId="3113560296" sldId="257"/>
            <ac:spMk id="73" creationId="{7C9344B0-E07A-AEAF-43B5-17C3ADDFD1AB}"/>
          </ac:spMkLst>
        </pc:spChg>
        <pc:spChg chg="mod">
          <ac:chgData name="Simon Brown" userId="19938383-fec8-4f89-b642-60601738aaa5" providerId="ADAL" clId="{57038ABA-13C9-446E-93A5-D50F55E4E6B0}" dt="2022-06-16T09:38:13.054" v="68"/>
          <ac:spMkLst>
            <pc:docMk/>
            <pc:sldMk cId="3113560296" sldId="257"/>
            <ac:spMk id="74" creationId="{B1EEF358-6E5D-6AB6-9063-61B89F2EE76E}"/>
          </ac:spMkLst>
        </pc:spChg>
        <pc:spChg chg="mod">
          <ac:chgData name="Simon Brown" userId="19938383-fec8-4f89-b642-60601738aaa5" providerId="ADAL" clId="{57038ABA-13C9-446E-93A5-D50F55E4E6B0}" dt="2022-06-16T09:38:13.054" v="68"/>
          <ac:spMkLst>
            <pc:docMk/>
            <pc:sldMk cId="3113560296" sldId="257"/>
            <ac:spMk id="75" creationId="{DDA1DB1F-6325-50A1-F05B-20DBB297C10F}"/>
          </ac:spMkLst>
        </pc:spChg>
        <pc:spChg chg="mod">
          <ac:chgData name="Simon Brown" userId="19938383-fec8-4f89-b642-60601738aaa5" providerId="ADAL" clId="{57038ABA-13C9-446E-93A5-D50F55E4E6B0}" dt="2022-06-16T09:38:13.054" v="68"/>
          <ac:spMkLst>
            <pc:docMk/>
            <pc:sldMk cId="3113560296" sldId="257"/>
            <ac:spMk id="76" creationId="{1FF96299-F03F-9BF6-1C16-817E83CAE2D2}"/>
          </ac:spMkLst>
        </pc:spChg>
        <pc:spChg chg="mod">
          <ac:chgData name="Simon Brown" userId="19938383-fec8-4f89-b642-60601738aaa5" providerId="ADAL" clId="{57038ABA-13C9-446E-93A5-D50F55E4E6B0}" dt="2022-06-16T09:38:13.054" v="68"/>
          <ac:spMkLst>
            <pc:docMk/>
            <pc:sldMk cId="3113560296" sldId="257"/>
            <ac:spMk id="77" creationId="{13DE860F-3BBF-A8D3-C43E-87E48BAC0F02}"/>
          </ac:spMkLst>
        </pc:spChg>
        <pc:spChg chg="mod">
          <ac:chgData name="Simon Brown" userId="19938383-fec8-4f89-b642-60601738aaa5" providerId="ADAL" clId="{57038ABA-13C9-446E-93A5-D50F55E4E6B0}" dt="2022-06-16T09:38:13.054" v="68"/>
          <ac:spMkLst>
            <pc:docMk/>
            <pc:sldMk cId="3113560296" sldId="257"/>
            <ac:spMk id="78" creationId="{5FA57206-FF5E-1AF8-5397-0688F7A1051F}"/>
          </ac:spMkLst>
        </pc:spChg>
        <pc:spChg chg="mod">
          <ac:chgData name="Simon Brown" userId="19938383-fec8-4f89-b642-60601738aaa5" providerId="ADAL" clId="{57038ABA-13C9-446E-93A5-D50F55E4E6B0}" dt="2022-06-16T09:38:13.054" v="68"/>
          <ac:spMkLst>
            <pc:docMk/>
            <pc:sldMk cId="3113560296" sldId="257"/>
            <ac:spMk id="79" creationId="{5BE7C8E2-F5CF-A9C7-565F-0DCDFEB0F875}"/>
          </ac:spMkLst>
        </pc:spChg>
        <pc:spChg chg="mod">
          <ac:chgData name="Simon Brown" userId="19938383-fec8-4f89-b642-60601738aaa5" providerId="ADAL" clId="{57038ABA-13C9-446E-93A5-D50F55E4E6B0}" dt="2022-06-16T09:38:13.054" v="68"/>
          <ac:spMkLst>
            <pc:docMk/>
            <pc:sldMk cId="3113560296" sldId="257"/>
            <ac:spMk id="80" creationId="{53258AD4-4D5D-3ECF-FC2E-23548509E558}"/>
          </ac:spMkLst>
        </pc:spChg>
        <pc:spChg chg="mod">
          <ac:chgData name="Simon Brown" userId="19938383-fec8-4f89-b642-60601738aaa5" providerId="ADAL" clId="{57038ABA-13C9-446E-93A5-D50F55E4E6B0}" dt="2022-06-16T09:38:13.054" v="68"/>
          <ac:spMkLst>
            <pc:docMk/>
            <pc:sldMk cId="3113560296" sldId="257"/>
            <ac:spMk id="81" creationId="{A0009C83-C95E-2F51-998F-25D72839DE04}"/>
          </ac:spMkLst>
        </pc:spChg>
        <pc:spChg chg="mod">
          <ac:chgData name="Simon Brown" userId="19938383-fec8-4f89-b642-60601738aaa5" providerId="ADAL" clId="{57038ABA-13C9-446E-93A5-D50F55E4E6B0}" dt="2022-06-16T09:38:13.054" v="68"/>
          <ac:spMkLst>
            <pc:docMk/>
            <pc:sldMk cId="3113560296" sldId="257"/>
            <ac:spMk id="82" creationId="{D4753CED-B0FD-A616-2B67-24ED603B7341}"/>
          </ac:spMkLst>
        </pc:spChg>
        <pc:spChg chg="mod">
          <ac:chgData name="Simon Brown" userId="19938383-fec8-4f89-b642-60601738aaa5" providerId="ADAL" clId="{57038ABA-13C9-446E-93A5-D50F55E4E6B0}" dt="2022-06-16T09:38:13.054" v="68"/>
          <ac:spMkLst>
            <pc:docMk/>
            <pc:sldMk cId="3113560296" sldId="257"/>
            <ac:spMk id="83" creationId="{57957A3F-0E44-6490-EA21-19972574F4B7}"/>
          </ac:spMkLst>
        </pc:spChg>
        <pc:spChg chg="mod">
          <ac:chgData name="Simon Brown" userId="19938383-fec8-4f89-b642-60601738aaa5" providerId="ADAL" clId="{57038ABA-13C9-446E-93A5-D50F55E4E6B0}" dt="2022-06-16T09:38:13.054" v="68"/>
          <ac:spMkLst>
            <pc:docMk/>
            <pc:sldMk cId="3113560296" sldId="257"/>
            <ac:spMk id="84" creationId="{0F742D97-FF26-1CAF-6EA0-107EE4298057}"/>
          </ac:spMkLst>
        </pc:spChg>
        <pc:spChg chg="mod">
          <ac:chgData name="Simon Brown" userId="19938383-fec8-4f89-b642-60601738aaa5" providerId="ADAL" clId="{57038ABA-13C9-446E-93A5-D50F55E4E6B0}" dt="2022-06-16T09:38:13.054" v="68"/>
          <ac:spMkLst>
            <pc:docMk/>
            <pc:sldMk cId="3113560296" sldId="257"/>
            <ac:spMk id="85" creationId="{ADB73BFA-5AD1-D1D6-940B-0A7CFF1190E3}"/>
          </ac:spMkLst>
        </pc:spChg>
        <pc:spChg chg="mod">
          <ac:chgData name="Simon Brown" userId="19938383-fec8-4f89-b642-60601738aaa5" providerId="ADAL" clId="{57038ABA-13C9-446E-93A5-D50F55E4E6B0}" dt="2022-06-16T09:38:13.054" v="68"/>
          <ac:spMkLst>
            <pc:docMk/>
            <pc:sldMk cId="3113560296" sldId="257"/>
            <ac:spMk id="86" creationId="{D90F40C7-440B-143B-A4E8-4A512FBFB2FB}"/>
          </ac:spMkLst>
        </pc:spChg>
        <pc:spChg chg="mod">
          <ac:chgData name="Simon Brown" userId="19938383-fec8-4f89-b642-60601738aaa5" providerId="ADAL" clId="{57038ABA-13C9-446E-93A5-D50F55E4E6B0}" dt="2022-06-16T09:38:13.054" v="68"/>
          <ac:spMkLst>
            <pc:docMk/>
            <pc:sldMk cId="3113560296" sldId="257"/>
            <ac:spMk id="87" creationId="{ABCF1784-5AD4-C72F-1F28-B6B03033501B}"/>
          </ac:spMkLst>
        </pc:spChg>
        <pc:spChg chg="mod">
          <ac:chgData name="Simon Brown" userId="19938383-fec8-4f89-b642-60601738aaa5" providerId="ADAL" clId="{57038ABA-13C9-446E-93A5-D50F55E4E6B0}" dt="2022-06-16T09:40:37.903" v="101" actId="113"/>
          <ac:spMkLst>
            <pc:docMk/>
            <pc:sldMk cId="3113560296" sldId="257"/>
            <ac:spMk id="88" creationId="{E6F332F4-808C-AEDF-CEB7-3D488826180F}"/>
          </ac:spMkLst>
        </pc:spChg>
        <pc:spChg chg="mod">
          <ac:chgData name="Simon Brown" userId="19938383-fec8-4f89-b642-60601738aaa5" providerId="ADAL" clId="{57038ABA-13C9-446E-93A5-D50F55E4E6B0}" dt="2022-06-16T09:38:13.054" v="68"/>
          <ac:spMkLst>
            <pc:docMk/>
            <pc:sldMk cId="3113560296" sldId="257"/>
            <ac:spMk id="89" creationId="{CAB51A9C-7F44-ECF7-BE69-6D4FAD861037}"/>
          </ac:spMkLst>
        </pc:spChg>
        <pc:spChg chg="mod">
          <ac:chgData name="Simon Brown" userId="19938383-fec8-4f89-b642-60601738aaa5" providerId="ADAL" clId="{57038ABA-13C9-446E-93A5-D50F55E4E6B0}" dt="2022-06-16T09:38:13.054" v="68"/>
          <ac:spMkLst>
            <pc:docMk/>
            <pc:sldMk cId="3113560296" sldId="257"/>
            <ac:spMk id="90" creationId="{F9B37E74-8A4D-2FAF-FF81-50572E901BE7}"/>
          </ac:spMkLst>
        </pc:spChg>
        <pc:spChg chg="mod">
          <ac:chgData name="Simon Brown" userId="19938383-fec8-4f89-b642-60601738aaa5" providerId="ADAL" clId="{57038ABA-13C9-446E-93A5-D50F55E4E6B0}" dt="2022-06-16T09:41:21.734" v="103" actId="20577"/>
          <ac:spMkLst>
            <pc:docMk/>
            <pc:sldMk cId="3113560296" sldId="257"/>
            <ac:spMk id="91" creationId="{8B61E8F2-CC5B-2682-0162-66408F1906C7}"/>
          </ac:spMkLst>
        </pc:spChg>
        <pc:spChg chg="mod">
          <ac:chgData name="Simon Brown" userId="19938383-fec8-4f89-b642-60601738aaa5" providerId="ADAL" clId="{57038ABA-13C9-446E-93A5-D50F55E4E6B0}" dt="2022-06-16T09:38:13.054" v="68"/>
          <ac:spMkLst>
            <pc:docMk/>
            <pc:sldMk cId="3113560296" sldId="257"/>
            <ac:spMk id="94" creationId="{FF98786B-2D1D-84C7-A554-729468A044E3}"/>
          </ac:spMkLst>
        </pc:spChg>
        <pc:spChg chg="mod">
          <ac:chgData name="Simon Brown" userId="19938383-fec8-4f89-b642-60601738aaa5" providerId="ADAL" clId="{57038ABA-13C9-446E-93A5-D50F55E4E6B0}" dt="2022-06-16T09:38:13.054" v="68"/>
          <ac:spMkLst>
            <pc:docMk/>
            <pc:sldMk cId="3113560296" sldId="257"/>
            <ac:spMk id="96" creationId="{37B0C6CF-96CC-DF60-D871-7E596D77B302}"/>
          </ac:spMkLst>
        </pc:spChg>
        <pc:spChg chg="mod">
          <ac:chgData name="Simon Brown" userId="19938383-fec8-4f89-b642-60601738aaa5" providerId="ADAL" clId="{57038ABA-13C9-446E-93A5-D50F55E4E6B0}" dt="2022-06-16T09:38:13.054" v="68"/>
          <ac:spMkLst>
            <pc:docMk/>
            <pc:sldMk cId="3113560296" sldId="257"/>
            <ac:spMk id="97" creationId="{5972C9AB-1BFE-20DE-6EE3-370447205109}"/>
          </ac:spMkLst>
        </pc:spChg>
        <pc:spChg chg="mod">
          <ac:chgData name="Simon Brown" userId="19938383-fec8-4f89-b642-60601738aaa5" providerId="ADAL" clId="{57038ABA-13C9-446E-93A5-D50F55E4E6B0}" dt="2022-06-16T09:38:13.054" v="68"/>
          <ac:spMkLst>
            <pc:docMk/>
            <pc:sldMk cId="3113560296" sldId="257"/>
            <ac:spMk id="98" creationId="{2AF90E40-5194-CFEA-F48D-E2066E20D52B}"/>
          </ac:spMkLst>
        </pc:spChg>
        <pc:spChg chg="mod">
          <ac:chgData name="Simon Brown" userId="19938383-fec8-4f89-b642-60601738aaa5" providerId="ADAL" clId="{57038ABA-13C9-446E-93A5-D50F55E4E6B0}" dt="2022-06-16T09:38:13.054" v="68"/>
          <ac:spMkLst>
            <pc:docMk/>
            <pc:sldMk cId="3113560296" sldId="257"/>
            <ac:spMk id="99" creationId="{2958313E-0B66-5EB8-CA4D-9F050411D727}"/>
          </ac:spMkLst>
        </pc:spChg>
        <pc:spChg chg="mod">
          <ac:chgData name="Simon Brown" userId="19938383-fec8-4f89-b642-60601738aaa5" providerId="ADAL" clId="{57038ABA-13C9-446E-93A5-D50F55E4E6B0}" dt="2022-06-16T09:39:34.802" v="69" actId="207"/>
          <ac:spMkLst>
            <pc:docMk/>
            <pc:sldMk cId="3113560296" sldId="257"/>
            <ac:spMk id="100" creationId="{FC0273E9-BED2-7C9A-39C2-BB3DFE56839D}"/>
          </ac:spMkLst>
        </pc:spChg>
        <pc:spChg chg="mod">
          <ac:chgData name="Simon Brown" userId="19938383-fec8-4f89-b642-60601738aaa5" providerId="ADAL" clId="{57038ABA-13C9-446E-93A5-D50F55E4E6B0}" dt="2022-06-16T09:39:42.497" v="72" actId="207"/>
          <ac:spMkLst>
            <pc:docMk/>
            <pc:sldMk cId="3113560296" sldId="257"/>
            <ac:spMk id="101" creationId="{2B1349DA-9D91-1168-75D9-9A759E9BDADB}"/>
          </ac:spMkLst>
        </pc:spChg>
        <pc:spChg chg="mod">
          <ac:chgData name="Simon Brown" userId="19938383-fec8-4f89-b642-60601738aaa5" providerId="ADAL" clId="{57038ABA-13C9-446E-93A5-D50F55E4E6B0}" dt="2022-06-16T09:38:13.054" v="68"/>
          <ac:spMkLst>
            <pc:docMk/>
            <pc:sldMk cId="3113560296" sldId="257"/>
            <ac:spMk id="120" creationId="{1BA741A5-714E-4BF7-D717-BAB0134A9F06}"/>
          </ac:spMkLst>
        </pc:spChg>
        <pc:spChg chg="mod">
          <ac:chgData name="Simon Brown" userId="19938383-fec8-4f89-b642-60601738aaa5" providerId="ADAL" clId="{57038ABA-13C9-446E-93A5-D50F55E4E6B0}" dt="2022-06-16T09:38:13.054" v="68"/>
          <ac:spMkLst>
            <pc:docMk/>
            <pc:sldMk cId="3113560296" sldId="257"/>
            <ac:spMk id="145" creationId="{8B1711A5-5D5C-D289-83B9-4C1B86FDF556}"/>
          </ac:spMkLst>
        </pc:spChg>
        <pc:spChg chg="mod">
          <ac:chgData name="Simon Brown" userId="19938383-fec8-4f89-b642-60601738aaa5" providerId="ADAL" clId="{57038ABA-13C9-446E-93A5-D50F55E4E6B0}" dt="2022-06-16T09:38:13.054" v="68"/>
          <ac:spMkLst>
            <pc:docMk/>
            <pc:sldMk cId="3113560296" sldId="257"/>
            <ac:spMk id="146" creationId="{BFF7C34F-33C5-2077-4417-819C815684B3}"/>
          </ac:spMkLst>
        </pc:spChg>
        <pc:grpChg chg="mod">
          <ac:chgData name="Simon Brown" userId="19938383-fec8-4f89-b642-60601738aaa5" providerId="ADAL" clId="{57038ABA-13C9-446E-93A5-D50F55E4E6B0}" dt="2022-06-16T09:38:13.054" v="68"/>
          <ac:grpSpMkLst>
            <pc:docMk/>
            <pc:sldMk cId="3113560296" sldId="257"/>
            <ac:grpSpMk id="21" creationId="{64002197-003D-1B26-D91E-1ABA3C095E3C}"/>
          </ac:grpSpMkLst>
        </pc:grpChg>
        <pc:picChg chg="mod">
          <ac:chgData name="Simon Brown" userId="19938383-fec8-4f89-b642-60601738aaa5" providerId="ADAL" clId="{57038ABA-13C9-446E-93A5-D50F55E4E6B0}" dt="2022-06-16T09:38:13.054" v="68"/>
          <ac:picMkLst>
            <pc:docMk/>
            <pc:sldMk cId="3113560296" sldId="257"/>
            <ac:picMk id="4" creationId="{086EBA85-D3AD-52B8-3692-7E19DCBB613E}"/>
          </ac:picMkLst>
        </pc:picChg>
        <pc:picChg chg="mod">
          <ac:chgData name="Simon Brown" userId="19938383-fec8-4f89-b642-60601738aaa5" providerId="ADAL" clId="{57038ABA-13C9-446E-93A5-D50F55E4E6B0}" dt="2022-06-16T09:38:13.054" v="68"/>
          <ac:picMkLst>
            <pc:docMk/>
            <pc:sldMk cId="3113560296" sldId="257"/>
            <ac:picMk id="9" creationId="{C80D6F05-A83A-D830-AD8E-7E369B0F8446}"/>
          </ac:picMkLst>
        </pc:picChg>
        <pc:picChg chg="mod">
          <ac:chgData name="Simon Brown" userId="19938383-fec8-4f89-b642-60601738aaa5" providerId="ADAL" clId="{57038ABA-13C9-446E-93A5-D50F55E4E6B0}" dt="2022-06-16T09:38:13.054" v="68"/>
          <ac:picMkLst>
            <pc:docMk/>
            <pc:sldMk cId="3113560296" sldId="257"/>
            <ac:picMk id="10" creationId="{6C5156E4-855E-C7E8-4029-F76FD213F0BB}"/>
          </ac:picMkLst>
        </pc:picChg>
      </pc:sldChg>
      <pc:sldMasterChg chg="modSp modSldLayout">
        <pc:chgData name="Simon Brown" userId="19938383-fec8-4f89-b642-60601738aaa5" providerId="ADAL" clId="{57038ABA-13C9-446E-93A5-D50F55E4E6B0}" dt="2022-06-16T09:38:13.054" v="68"/>
        <pc:sldMasterMkLst>
          <pc:docMk/>
          <pc:sldMasterMk cId="529563332" sldId="2147483768"/>
        </pc:sldMasterMkLst>
        <pc:spChg chg="mod">
          <ac:chgData name="Simon Brown" userId="19938383-fec8-4f89-b642-60601738aaa5" providerId="ADAL" clId="{57038ABA-13C9-446E-93A5-D50F55E4E6B0}" dt="2022-06-16T09:38:13.054" v="68"/>
          <ac:spMkLst>
            <pc:docMk/>
            <pc:sldMasterMk cId="529563332" sldId="2147483768"/>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4"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5"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6" creationId="{00000000-0000-0000-0000-000000000000}"/>
          </ac:spMkLst>
        </pc:spChg>
        <pc:sldLayoutChg chg="modSp">
          <pc:chgData name="Simon Brown" userId="19938383-fec8-4f89-b642-60601738aaa5" providerId="ADAL" clId="{57038ABA-13C9-446E-93A5-D50F55E4E6B0}" dt="2022-06-16T09:38:13.054" v="68"/>
          <pc:sldLayoutMkLst>
            <pc:docMk/>
            <pc:sldMasterMk cId="529563332" sldId="2147483768"/>
            <pc:sldLayoutMk cId="2115928957" sldId="2147483769"/>
          </pc:sldLayoutMkLst>
          <pc:spChg chg="mod">
            <ac:chgData name="Simon Brown" userId="19938383-fec8-4f89-b642-60601738aaa5" providerId="ADAL" clId="{57038ABA-13C9-446E-93A5-D50F55E4E6B0}" dt="2022-06-16T09:38:13.054" v="68"/>
            <ac:spMkLst>
              <pc:docMk/>
              <pc:sldMasterMk cId="529563332" sldId="2147483768"/>
              <pc:sldLayoutMk cId="2115928957" sldId="2147483769"/>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115928957" sldId="2147483769"/>
              <ac:spMk id="3"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2108642281" sldId="2147483771"/>
          </pc:sldLayoutMkLst>
          <pc:spChg chg="mod">
            <ac:chgData name="Simon Brown" userId="19938383-fec8-4f89-b642-60601738aaa5" providerId="ADAL" clId="{57038ABA-13C9-446E-93A5-D50F55E4E6B0}" dt="2022-06-16T09:38:13.054" v="68"/>
            <ac:spMkLst>
              <pc:docMk/>
              <pc:sldMasterMk cId="529563332" sldId="2147483768"/>
              <pc:sldLayoutMk cId="2108642281" sldId="2147483771"/>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108642281" sldId="2147483771"/>
              <ac:spMk id="3"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2664437435" sldId="2147483772"/>
          </pc:sldLayoutMkLst>
          <pc:spChg chg="mod">
            <ac:chgData name="Simon Brown" userId="19938383-fec8-4f89-b642-60601738aaa5" providerId="ADAL" clId="{57038ABA-13C9-446E-93A5-D50F55E4E6B0}" dt="2022-06-16T09:38:13.054" v="68"/>
            <ac:spMkLst>
              <pc:docMk/>
              <pc:sldMasterMk cId="529563332" sldId="2147483768"/>
              <pc:sldLayoutMk cId="2664437435" sldId="2147483772"/>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664437435" sldId="2147483772"/>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1960341795" sldId="2147483773"/>
          </pc:sldLayoutMkLst>
          <pc:spChg chg="mod">
            <ac:chgData name="Simon Brown" userId="19938383-fec8-4f89-b642-60601738aaa5" providerId="ADAL" clId="{57038ABA-13C9-446E-93A5-D50F55E4E6B0}" dt="2022-06-16T09:38:13.054" v="68"/>
            <ac:spMkLst>
              <pc:docMk/>
              <pc:sldMasterMk cId="529563332" sldId="2147483768"/>
              <pc:sldLayoutMk cId="1960341795" sldId="2147483773"/>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4"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5"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6"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3041345861" sldId="2147483776"/>
          </pc:sldLayoutMkLst>
          <pc:spChg chg="mod">
            <ac:chgData name="Simon Brown" userId="19938383-fec8-4f89-b642-60601738aaa5" providerId="ADAL" clId="{57038ABA-13C9-446E-93A5-D50F55E4E6B0}" dt="2022-06-16T09:38:13.054" v="68"/>
            <ac:spMkLst>
              <pc:docMk/>
              <pc:sldMasterMk cId="529563332" sldId="2147483768"/>
              <pc:sldLayoutMk cId="3041345861" sldId="2147483776"/>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3041345861" sldId="2147483776"/>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3041345861" sldId="2147483776"/>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1027998088" sldId="2147483777"/>
          </pc:sldLayoutMkLst>
          <pc:spChg chg="mod">
            <ac:chgData name="Simon Brown" userId="19938383-fec8-4f89-b642-60601738aaa5" providerId="ADAL" clId="{57038ABA-13C9-446E-93A5-D50F55E4E6B0}" dt="2022-06-16T09:38:13.054" v="68"/>
            <ac:spMkLst>
              <pc:docMk/>
              <pc:sldMasterMk cId="529563332" sldId="2147483768"/>
              <pc:sldLayoutMk cId="1027998088" sldId="2147483777"/>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027998088" sldId="2147483777"/>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027998088" sldId="2147483777"/>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4008204491" sldId="2147483779"/>
          </pc:sldLayoutMkLst>
          <pc:spChg chg="mod">
            <ac:chgData name="Simon Brown" userId="19938383-fec8-4f89-b642-60601738aaa5" providerId="ADAL" clId="{57038ABA-13C9-446E-93A5-D50F55E4E6B0}" dt="2022-06-16T09:38:13.054" v="68"/>
            <ac:spMkLst>
              <pc:docMk/>
              <pc:sldMasterMk cId="529563332" sldId="2147483768"/>
              <pc:sldLayoutMk cId="4008204491" sldId="2147483779"/>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4008204491" sldId="2147483779"/>
              <ac:spMk id="3" creationId="{00000000-0000-0000-0000-000000000000}"/>
            </ac:spMkLst>
          </pc:spChg>
        </pc:sldLayoutChg>
      </pc:sldMasterChg>
    </pc:docChg>
  </pc:docChgLst>
  <pc:docChgLst>
    <pc:chgData name="Simon Brown" userId="19938383-fec8-4f89-b642-60601738aaa5" providerId="ADAL" clId="{5EF29757-C079-48A0-8C18-243A2DFC1640}"/>
    <pc:docChg chg="undo custSel addSld modSld">
      <pc:chgData name="Simon Brown" userId="19938383-fec8-4f89-b642-60601738aaa5" providerId="ADAL" clId="{5EF29757-C079-48A0-8C18-243A2DFC1640}" dt="2022-06-24T14:34:21.805" v="2079" actId="403"/>
      <pc:docMkLst>
        <pc:docMk/>
      </pc:docMkLst>
      <pc:sldChg chg="addSp delSp modSp mod">
        <pc:chgData name="Simon Brown" userId="19938383-fec8-4f89-b642-60601738aaa5" providerId="ADAL" clId="{5EF29757-C079-48A0-8C18-243A2DFC1640}" dt="2022-06-24T14:34:21.805" v="2079" actId="403"/>
        <pc:sldMkLst>
          <pc:docMk/>
          <pc:sldMk cId="3113560296" sldId="257"/>
        </pc:sldMkLst>
        <pc:spChg chg="add del mod">
          <ac:chgData name="Simon Brown" userId="19938383-fec8-4f89-b642-60601738aaa5" providerId="ADAL" clId="{5EF29757-C079-48A0-8C18-243A2DFC1640}" dt="2022-06-24T14:34:07.484" v="2077" actId="1076"/>
          <ac:spMkLst>
            <pc:docMk/>
            <pc:sldMk cId="3113560296" sldId="257"/>
            <ac:spMk id="7" creationId="{E982D907-FB54-85DF-0B05-5B001C3D289C}"/>
          </ac:spMkLst>
        </pc:spChg>
        <pc:spChg chg="add del mod">
          <ac:chgData name="Simon Brown" userId="19938383-fec8-4f89-b642-60601738aaa5" providerId="ADAL" clId="{5EF29757-C079-48A0-8C18-243A2DFC1640}" dt="2022-06-24T14:33:44.645" v="2074" actId="1076"/>
          <ac:spMkLst>
            <pc:docMk/>
            <pc:sldMk cId="3113560296" sldId="257"/>
            <ac:spMk id="11" creationId="{B8A76B57-EE93-913E-E4B0-5B93EAEA44D0}"/>
          </ac:spMkLst>
        </pc:spChg>
        <pc:spChg chg="add del mod">
          <ac:chgData name="Simon Brown" userId="19938383-fec8-4f89-b642-60601738aaa5" providerId="ADAL" clId="{5EF29757-C079-48A0-8C18-243A2DFC1640}" dt="2022-06-24T14:33:52.501" v="2076" actId="14100"/>
          <ac:spMkLst>
            <pc:docMk/>
            <pc:sldMk cId="3113560296" sldId="257"/>
            <ac:spMk id="15" creationId="{96382593-E648-AF0D-9439-0D4B94C154AD}"/>
          </ac:spMkLst>
        </pc:spChg>
        <pc:spChg chg="mod">
          <ac:chgData name="Simon Brown" userId="19938383-fec8-4f89-b642-60601738aaa5" providerId="ADAL" clId="{5EF29757-C079-48A0-8C18-243A2DFC1640}" dt="2022-06-24T14:18:00.564" v="1019" actId="1037"/>
          <ac:spMkLst>
            <pc:docMk/>
            <pc:sldMk cId="3113560296" sldId="257"/>
            <ac:spMk id="17" creationId="{90A9E868-8A4D-CBB0-1556-FF290E733B96}"/>
          </ac:spMkLst>
        </pc:spChg>
        <pc:spChg chg="mod">
          <ac:chgData name="Simon Brown" userId="19938383-fec8-4f89-b642-60601738aaa5" providerId="ADAL" clId="{5EF29757-C079-48A0-8C18-243A2DFC1640}" dt="2022-06-24T14:00:50.914" v="24" actId="20577"/>
          <ac:spMkLst>
            <pc:docMk/>
            <pc:sldMk cId="3113560296" sldId="257"/>
            <ac:spMk id="19" creationId="{D5D53C6E-919D-B9AD-5912-7F40916E1A0A}"/>
          </ac:spMkLst>
        </pc:spChg>
        <pc:spChg chg="add del mod">
          <ac:chgData name="Simon Brown" userId="19938383-fec8-4f89-b642-60601738aaa5" providerId="ADAL" clId="{5EF29757-C079-48A0-8C18-243A2DFC1640}" dt="2022-06-24T14:34:07.484" v="2077" actId="1076"/>
          <ac:spMkLst>
            <pc:docMk/>
            <pc:sldMk cId="3113560296" sldId="257"/>
            <ac:spMk id="55" creationId="{1B3768F0-3076-CD99-D6E7-1852AD25814F}"/>
          </ac:spMkLst>
        </pc:spChg>
        <pc:spChg chg="add del mod">
          <ac:chgData name="Simon Brown" userId="19938383-fec8-4f89-b642-60601738aaa5" providerId="ADAL" clId="{5EF29757-C079-48A0-8C18-243A2DFC1640}" dt="2022-06-24T14:33:50.556" v="2075" actId="14100"/>
          <ac:spMkLst>
            <pc:docMk/>
            <pc:sldMk cId="3113560296" sldId="257"/>
            <ac:spMk id="57" creationId="{9B53769B-2503-E118-2DBE-CEFD551A5C6E}"/>
          </ac:spMkLst>
        </pc:spChg>
        <pc:spChg chg="del">
          <ac:chgData name="Simon Brown" userId="19938383-fec8-4f89-b642-60601738aaa5" providerId="ADAL" clId="{5EF29757-C079-48A0-8C18-243A2DFC1640}" dt="2022-06-24T14:14:39.005" v="955" actId="478"/>
          <ac:spMkLst>
            <pc:docMk/>
            <pc:sldMk cId="3113560296" sldId="257"/>
            <ac:spMk id="58" creationId="{250950E1-2447-5462-DA0F-EC9D80542C00}"/>
          </ac:spMkLst>
        </pc:spChg>
        <pc:spChg chg="mod">
          <ac:chgData name="Simon Brown" userId="19938383-fec8-4f89-b642-60601738aaa5" providerId="ADAL" clId="{5EF29757-C079-48A0-8C18-243A2DFC1640}" dt="2022-06-24T14:33:03.789" v="2069" actId="20577"/>
          <ac:spMkLst>
            <pc:docMk/>
            <pc:sldMk cId="3113560296" sldId="257"/>
            <ac:spMk id="59" creationId="{7DE0C758-E726-AD6B-ADD4-0C07772FBCBF}"/>
          </ac:spMkLst>
        </pc:spChg>
        <pc:spChg chg="mod">
          <ac:chgData name="Simon Brown" userId="19938383-fec8-4f89-b642-60601738aaa5" providerId="ADAL" clId="{5EF29757-C079-48A0-8C18-243A2DFC1640}" dt="2022-06-24T14:07:38.945" v="705" actId="207"/>
          <ac:spMkLst>
            <pc:docMk/>
            <pc:sldMk cId="3113560296" sldId="257"/>
            <ac:spMk id="60" creationId="{A131D053-1C5B-47E3-6C61-0C3F32B0E6E8}"/>
          </ac:spMkLst>
        </pc:spChg>
        <pc:spChg chg="mod">
          <ac:chgData name="Simon Brown" userId="19938383-fec8-4f89-b642-60601738aaa5" providerId="ADAL" clId="{5EF29757-C079-48A0-8C18-243A2DFC1640}" dt="2022-06-24T14:07:43.153" v="706" actId="207"/>
          <ac:spMkLst>
            <pc:docMk/>
            <pc:sldMk cId="3113560296" sldId="257"/>
            <ac:spMk id="61" creationId="{36C8B6CE-2731-7171-C666-1F3FB8D83B57}"/>
          </ac:spMkLst>
        </pc:spChg>
        <pc:spChg chg="mod">
          <ac:chgData name="Simon Brown" userId="19938383-fec8-4f89-b642-60601738aaa5" providerId="ADAL" clId="{5EF29757-C079-48A0-8C18-243A2DFC1640}" dt="2022-06-24T14:08:40.679" v="867" actId="20577"/>
          <ac:spMkLst>
            <pc:docMk/>
            <pc:sldMk cId="3113560296" sldId="257"/>
            <ac:spMk id="62" creationId="{F0984B11-B30F-92E3-05BC-726453569A52}"/>
          </ac:spMkLst>
        </pc:spChg>
        <pc:spChg chg="mod">
          <ac:chgData name="Simon Brown" userId="19938383-fec8-4f89-b642-60601738aaa5" providerId="ADAL" clId="{5EF29757-C079-48A0-8C18-243A2DFC1640}" dt="2022-06-24T14:08:16.432" v="793" actId="6549"/>
          <ac:spMkLst>
            <pc:docMk/>
            <pc:sldMk cId="3113560296" sldId="257"/>
            <ac:spMk id="64" creationId="{98487DF8-CB32-F98E-F8A0-3EF31B4CD37C}"/>
          </ac:spMkLst>
        </pc:spChg>
        <pc:spChg chg="del">
          <ac:chgData name="Simon Brown" userId="19938383-fec8-4f89-b642-60601738aaa5" providerId="ADAL" clId="{5EF29757-C079-48A0-8C18-243A2DFC1640}" dt="2022-06-24T14:14:40.237" v="956" actId="478"/>
          <ac:spMkLst>
            <pc:docMk/>
            <pc:sldMk cId="3113560296" sldId="257"/>
            <ac:spMk id="65" creationId="{97E85C94-4D02-737D-B766-5B07097CC247}"/>
          </ac:spMkLst>
        </pc:spChg>
        <pc:spChg chg="mod">
          <ac:chgData name="Simon Brown" userId="19938383-fec8-4f89-b642-60601738aaa5" providerId="ADAL" clId="{5EF29757-C079-48A0-8C18-243A2DFC1640}" dt="2022-06-24T14:08:06.353" v="759" actId="20577"/>
          <ac:spMkLst>
            <pc:docMk/>
            <pc:sldMk cId="3113560296" sldId="257"/>
            <ac:spMk id="66" creationId="{38CF2F11-9A3C-31A9-1635-FACC97583F4A}"/>
          </ac:spMkLst>
        </pc:spChg>
        <pc:spChg chg="del">
          <ac:chgData name="Simon Brown" userId="19938383-fec8-4f89-b642-60601738aaa5" providerId="ADAL" clId="{5EF29757-C079-48A0-8C18-243A2DFC1640}" dt="2022-06-24T14:14:42.920" v="957" actId="478"/>
          <ac:spMkLst>
            <pc:docMk/>
            <pc:sldMk cId="3113560296" sldId="257"/>
            <ac:spMk id="67" creationId="{83A8E2B1-B277-6F16-02DE-DA6AFC9817DD}"/>
          </ac:spMkLst>
        </pc:spChg>
        <pc:spChg chg="mod">
          <ac:chgData name="Simon Brown" userId="19938383-fec8-4f89-b642-60601738aaa5" providerId="ADAL" clId="{5EF29757-C079-48A0-8C18-243A2DFC1640}" dt="2022-06-24T14:06:49.203" v="596" actId="14100"/>
          <ac:spMkLst>
            <pc:docMk/>
            <pc:sldMk cId="3113560296" sldId="257"/>
            <ac:spMk id="69" creationId="{592A5544-ECBF-DEEC-ABFB-87391C0E0943}"/>
          </ac:spMkLst>
        </pc:spChg>
        <pc:spChg chg="mod">
          <ac:chgData name="Simon Brown" userId="19938383-fec8-4f89-b642-60601738aaa5" providerId="ADAL" clId="{5EF29757-C079-48A0-8C18-243A2DFC1640}" dt="2022-06-24T14:34:21.805" v="2079" actId="403"/>
          <ac:spMkLst>
            <pc:docMk/>
            <pc:sldMk cId="3113560296" sldId="257"/>
            <ac:spMk id="70" creationId="{2D05B31B-F485-C19A-7C2E-17A43DCC86EA}"/>
          </ac:spMkLst>
        </pc:spChg>
        <pc:spChg chg="mod">
          <ac:chgData name="Simon Brown" userId="19938383-fec8-4f89-b642-60601738aaa5" providerId="ADAL" clId="{5EF29757-C079-48A0-8C18-243A2DFC1640}" dt="2022-06-24T14:03:59.161" v="297" actId="207"/>
          <ac:spMkLst>
            <pc:docMk/>
            <pc:sldMk cId="3113560296" sldId="257"/>
            <ac:spMk id="71" creationId="{8EE723EC-1B66-546B-F31B-414CA639B2A3}"/>
          </ac:spMkLst>
        </pc:spChg>
        <pc:spChg chg="mod">
          <ac:chgData name="Simon Brown" userId="19938383-fec8-4f89-b642-60601738aaa5" providerId="ADAL" clId="{5EF29757-C079-48A0-8C18-243A2DFC1640}" dt="2022-06-24T14:34:18.966" v="2078" actId="403"/>
          <ac:spMkLst>
            <pc:docMk/>
            <pc:sldMk cId="3113560296" sldId="257"/>
            <ac:spMk id="72" creationId="{C2D498F8-390E-A411-AE4A-1B94FE544547}"/>
          </ac:spMkLst>
        </pc:spChg>
        <pc:spChg chg="mod">
          <ac:chgData name="Simon Brown" userId="19938383-fec8-4f89-b642-60601738aaa5" providerId="ADAL" clId="{5EF29757-C079-48A0-8C18-243A2DFC1640}" dt="2022-06-24T14:05:28.508" v="468" actId="207"/>
          <ac:spMkLst>
            <pc:docMk/>
            <pc:sldMk cId="3113560296" sldId="257"/>
            <ac:spMk id="73" creationId="{7C9344B0-E07A-AEAF-43B5-17C3ADDFD1AB}"/>
          </ac:spMkLst>
        </pc:spChg>
        <pc:spChg chg="mod">
          <ac:chgData name="Simon Brown" userId="19938383-fec8-4f89-b642-60601738aaa5" providerId="ADAL" clId="{5EF29757-C079-48A0-8C18-243A2DFC1640}" dt="2022-06-24T14:04:35.520" v="383" actId="14100"/>
          <ac:spMkLst>
            <pc:docMk/>
            <pc:sldMk cId="3113560296" sldId="257"/>
            <ac:spMk id="74" creationId="{B1EEF358-6E5D-6AB6-9063-61B89F2EE76E}"/>
          </ac:spMkLst>
        </pc:spChg>
        <pc:spChg chg="mod">
          <ac:chgData name="Simon Brown" userId="19938383-fec8-4f89-b642-60601738aaa5" providerId="ADAL" clId="{5EF29757-C079-48A0-8C18-243A2DFC1640}" dt="2022-06-24T14:03:43.665" v="271" actId="20577"/>
          <ac:spMkLst>
            <pc:docMk/>
            <pc:sldMk cId="3113560296" sldId="257"/>
            <ac:spMk id="76" creationId="{1FF96299-F03F-9BF6-1C16-817E83CAE2D2}"/>
          </ac:spMkLst>
        </pc:spChg>
        <pc:spChg chg="mod">
          <ac:chgData name="Simon Brown" userId="19938383-fec8-4f89-b642-60601738aaa5" providerId="ADAL" clId="{5EF29757-C079-48A0-8C18-243A2DFC1640}" dt="2022-06-24T14:05:34.779" v="470" actId="207"/>
          <ac:spMkLst>
            <pc:docMk/>
            <pc:sldMk cId="3113560296" sldId="257"/>
            <ac:spMk id="78" creationId="{5FA57206-FF5E-1AF8-5397-0688F7A1051F}"/>
          </ac:spMkLst>
        </pc:spChg>
        <pc:spChg chg="mod">
          <ac:chgData name="Simon Brown" userId="19938383-fec8-4f89-b642-60601738aaa5" providerId="ADAL" clId="{5EF29757-C079-48A0-8C18-243A2DFC1640}" dt="2022-06-24T14:04:28.256" v="381" actId="20577"/>
          <ac:spMkLst>
            <pc:docMk/>
            <pc:sldMk cId="3113560296" sldId="257"/>
            <ac:spMk id="80" creationId="{53258AD4-4D5D-3ECF-FC2E-23548509E558}"/>
          </ac:spMkLst>
        </pc:spChg>
        <pc:spChg chg="mod">
          <ac:chgData name="Simon Brown" userId="19938383-fec8-4f89-b642-60601738aaa5" providerId="ADAL" clId="{5EF29757-C079-48A0-8C18-243A2DFC1640}" dt="2022-06-24T14:04:02.571" v="298" actId="207"/>
          <ac:spMkLst>
            <pc:docMk/>
            <pc:sldMk cId="3113560296" sldId="257"/>
            <ac:spMk id="82" creationId="{D4753CED-B0FD-A616-2B67-24ED603B7341}"/>
          </ac:spMkLst>
        </pc:spChg>
        <pc:spChg chg="mod">
          <ac:chgData name="Simon Brown" userId="19938383-fec8-4f89-b642-60601738aaa5" providerId="ADAL" clId="{5EF29757-C079-48A0-8C18-243A2DFC1640}" dt="2022-06-24T14:09:38.229" v="886" actId="20577"/>
          <ac:spMkLst>
            <pc:docMk/>
            <pc:sldMk cId="3113560296" sldId="257"/>
            <ac:spMk id="84" creationId="{0F742D97-FF26-1CAF-6EA0-107EE4298057}"/>
          </ac:spMkLst>
        </pc:spChg>
        <pc:spChg chg="mod">
          <ac:chgData name="Simon Brown" userId="19938383-fec8-4f89-b642-60601738aaa5" providerId="ADAL" clId="{5EF29757-C079-48A0-8C18-243A2DFC1640}" dt="2022-06-24T14:02:52.801" v="165" actId="14100"/>
          <ac:spMkLst>
            <pc:docMk/>
            <pc:sldMk cId="3113560296" sldId="257"/>
            <ac:spMk id="87" creationId="{ABCF1784-5AD4-C72F-1F28-B6B03033501B}"/>
          </ac:spMkLst>
        </pc:spChg>
        <pc:spChg chg="mod">
          <ac:chgData name="Simon Brown" userId="19938383-fec8-4f89-b642-60601738aaa5" providerId="ADAL" clId="{5EF29757-C079-48A0-8C18-243A2DFC1640}" dt="2022-06-24T14:02:57.270" v="184" actId="1035"/>
          <ac:spMkLst>
            <pc:docMk/>
            <pc:sldMk cId="3113560296" sldId="257"/>
            <ac:spMk id="88" creationId="{E6F332F4-808C-AEDF-CEB7-3D488826180F}"/>
          </ac:spMkLst>
        </pc:spChg>
        <pc:spChg chg="mod">
          <ac:chgData name="Simon Brown" userId="19938383-fec8-4f89-b642-60601738aaa5" providerId="ADAL" clId="{5EF29757-C079-48A0-8C18-243A2DFC1640}" dt="2022-06-24T14:05:56.324" v="503" actId="20577"/>
          <ac:spMkLst>
            <pc:docMk/>
            <pc:sldMk cId="3113560296" sldId="257"/>
            <ac:spMk id="89" creationId="{CAB51A9C-7F44-ECF7-BE69-6D4FAD861037}"/>
          </ac:spMkLst>
        </pc:spChg>
        <pc:spChg chg="del mod">
          <ac:chgData name="Simon Brown" userId="19938383-fec8-4f89-b642-60601738aaa5" providerId="ADAL" clId="{5EF29757-C079-48A0-8C18-243A2DFC1640}" dt="2022-06-24T14:16:17.728" v="982" actId="478"/>
          <ac:spMkLst>
            <pc:docMk/>
            <pc:sldMk cId="3113560296" sldId="257"/>
            <ac:spMk id="90" creationId="{F9B37E74-8A4D-2FAF-FF81-50572E901BE7}"/>
          </ac:spMkLst>
        </pc:spChg>
        <pc:spChg chg="del mod">
          <ac:chgData name="Simon Brown" userId="19938383-fec8-4f89-b642-60601738aaa5" providerId="ADAL" clId="{5EF29757-C079-48A0-8C18-243A2DFC1640}" dt="2022-06-24T14:16:15.930" v="981" actId="478"/>
          <ac:spMkLst>
            <pc:docMk/>
            <pc:sldMk cId="3113560296" sldId="257"/>
            <ac:spMk id="91" creationId="{8B61E8F2-CC5B-2682-0162-66408F1906C7}"/>
          </ac:spMkLst>
        </pc:spChg>
        <pc:spChg chg="mod">
          <ac:chgData name="Simon Brown" userId="19938383-fec8-4f89-b642-60601738aaa5" providerId="ADAL" clId="{5EF29757-C079-48A0-8C18-243A2DFC1640}" dt="2022-06-24T14:06:50.391" v="599" actId="6549"/>
          <ac:spMkLst>
            <pc:docMk/>
            <pc:sldMk cId="3113560296" sldId="257"/>
            <ac:spMk id="94" creationId="{FF98786B-2D1D-84C7-A554-729468A044E3}"/>
          </ac:spMkLst>
        </pc:spChg>
        <pc:spChg chg="mod">
          <ac:chgData name="Simon Brown" userId="19938383-fec8-4f89-b642-60601738aaa5" providerId="ADAL" clId="{5EF29757-C079-48A0-8C18-243A2DFC1640}" dt="2022-06-24T14:08:46.128" v="869" actId="14100"/>
          <ac:spMkLst>
            <pc:docMk/>
            <pc:sldMk cId="3113560296" sldId="257"/>
            <ac:spMk id="96" creationId="{37B0C6CF-96CC-DF60-D871-7E596D77B302}"/>
          </ac:spMkLst>
        </pc:spChg>
        <pc:spChg chg="del">
          <ac:chgData name="Simon Brown" userId="19938383-fec8-4f89-b642-60601738aaa5" providerId="ADAL" clId="{5EF29757-C079-48A0-8C18-243A2DFC1640}" dt="2022-06-24T14:14:36.365" v="954" actId="478"/>
          <ac:spMkLst>
            <pc:docMk/>
            <pc:sldMk cId="3113560296" sldId="257"/>
            <ac:spMk id="97" creationId="{5972C9AB-1BFE-20DE-6EE3-370447205109}"/>
          </ac:spMkLst>
        </pc:spChg>
        <pc:spChg chg="mod">
          <ac:chgData name="Simon Brown" userId="19938383-fec8-4f89-b642-60601738aaa5" providerId="ADAL" clId="{5EF29757-C079-48A0-8C18-243A2DFC1640}" dt="2022-06-24T14:18:00.564" v="1019" actId="1037"/>
          <ac:spMkLst>
            <pc:docMk/>
            <pc:sldMk cId="3113560296" sldId="257"/>
            <ac:spMk id="99" creationId="{2958313E-0B66-5EB8-CA4D-9F050411D727}"/>
          </ac:spMkLst>
        </pc:spChg>
        <pc:spChg chg="add del">
          <ac:chgData name="Simon Brown" userId="19938383-fec8-4f89-b642-60601738aaa5" providerId="ADAL" clId="{5EF29757-C079-48A0-8C18-243A2DFC1640}" dt="2022-06-24T14:14:33.458" v="952" actId="478"/>
          <ac:spMkLst>
            <pc:docMk/>
            <pc:sldMk cId="3113560296" sldId="257"/>
            <ac:spMk id="100" creationId="{FC0273E9-BED2-7C9A-39C2-BB3DFE56839D}"/>
          </ac:spMkLst>
        </pc:spChg>
        <pc:spChg chg="del">
          <ac:chgData name="Simon Brown" userId="19938383-fec8-4f89-b642-60601738aaa5" providerId="ADAL" clId="{5EF29757-C079-48A0-8C18-243A2DFC1640}" dt="2022-06-24T14:14:35.610" v="953" actId="478"/>
          <ac:spMkLst>
            <pc:docMk/>
            <pc:sldMk cId="3113560296" sldId="257"/>
            <ac:spMk id="101" creationId="{2B1349DA-9D91-1168-75D9-9A759E9BDADB}"/>
          </ac:spMkLst>
        </pc:spChg>
        <pc:spChg chg="mod">
          <ac:chgData name="Simon Brown" userId="19938383-fec8-4f89-b642-60601738aaa5" providerId="ADAL" clId="{5EF29757-C079-48A0-8C18-243A2DFC1640}" dt="2022-06-24T14:05:38.936" v="471" actId="1076"/>
          <ac:spMkLst>
            <pc:docMk/>
            <pc:sldMk cId="3113560296" sldId="257"/>
            <ac:spMk id="120" creationId="{1BA741A5-714E-4BF7-D717-BAB0134A9F06}"/>
          </ac:spMkLst>
        </pc:spChg>
        <pc:spChg chg="mod">
          <ac:chgData name="Simon Brown" userId="19938383-fec8-4f89-b642-60601738aaa5" providerId="ADAL" clId="{5EF29757-C079-48A0-8C18-243A2DFC1640}" dt="2022-06-24T14:03:06.422" v="200" actId="20577"/>
          <ac:spMkLst>
            <pc:docMk/>
            <pc:sldMk cId="3113560296" sldId="257"/>
            <ac:spMk id="145" creationId="{8B1711A5-5D5C-D289-83B9-4C1B86FDF556}"/>
          </ac:spMkLst>
        </pc:spChg>
        <pc:spChg chg="mod">
          <ac:chgData name="Simon Brown" userId="19938383-fec8-4f89-b642-60601738aaa5" providerId="ADAL" clId="{5EF29757-C079-48A0-8C18-243A2DFC1640}" dt="2022-06-24T14:05:50.884" v="489" actId="1038"/>
          <ac:spMkLst>
            <pc:docMk/>
            <pc:sldMk cId="3113560296" sldId="257"/>
            <ac:spMk id="146" creationId="{BFF7C34F-33C5-2077-4417-819C815684B3}"/>
          </ac:spMkLst>
        </pc:spChg>
        <pc:picChg chg="mod">
          <ac:chgData name="Simon Brown" userId="19938383-fec8-4f89-b642-60601738aaa5" providerId="ADAL" clId="{5EF29757-C079-48A0-8C18-243A2DFC1640}" dt="2022-06-24T14:15:55.466" v="979" actId="14100"/>
          <ac:picMkLst>
            <pc:docMk/>
            <pc:sldMk cId="3113560296" sldId="257"/>
            <ac:picMk id="4" creationId="{086EBA85-D3AD-52B8-3692-7E19DCBB613E}"/>
          </ac:picMkLst>
        </pc:picChg>
      </pc:sldChg>
      <pc:sldChg chg="delSp modSp add mod setBg">
        <pc:chgData name="Simon Brown" userId="19938383-fec8-4f89-b642-60601738aaa5" providerId="ADAL" clId="{5EF29757-C079-48A0-8C18-243A2DFC1640}" dt="2022-06-24T14:30:07.421" v="2037" actId="1076"/>
        <pc:sldMkLst>
          <pc:docMk/>
          <pc:sldMk cId="4037505211" sldId="258"/>
        </pc:sldMkLst>
        <pc:spChg chg="del">
          <ac:chgData name="Simon Brown" userId="19938383-fec8-4f89-b642-60601738aaa5" providerId="ADAL" clId="{5EF29757-C079-48A0-8C18-243A2DFC1640}" dt="2022-06-24T14:17:36.448" v="1003" actId="478"/>
          <ac:spMkLst>
            <pc:docMk/>
            <pc:sldMk cId="4037505211" sldId="258"/>
            <ac:spMk id="7" creationId="{E982D907-FB54-85DF-0B05-5B001C3D289C}"/>
          </ac:spMkLst>
        </pc:spChg>
        <pc:spChg chg="del">
          <ac:chgData name="Simon Brown" userId="19938383-fec8-4f89-b642-60601738aaa5" providerId="ADAL" clId="{5EF29757-C079-48A0-8C18-243A2DFC1640}" dt="2022-06-24T14:17:27.052" v="1001" actId="478"/>
          <ac:spMkLst>
            <pc:docMk/>
            <pc:sldMk cId="4037505211" sldId="258"/>
            <ac:spMk id="11" creationId="{B8A76B57-EE93-913E-E4B0-5B93EAEA44D0}"/>
          </ac:spMkLst>
        </pc:spChg>
        <pc:spChg chg="del mod">
          <ac:chgData name="Simon Brown" userId="19938383-fec8-4f89-b642-60601738aaa5" providerId="ADAL" clId="{5EF29757-C079-48A0-8C18-243A2DFC1640}" dt="2022-06-24T14:29:42.398" v="2030" actId="478"/>
          <ac:spMkLst>
            <pc:docMk/>
            <pc:sldMk cId="4037505211" sldId="258"/>
            <ac:spMk id="15" creationId="{96382593-E648-AF0D-9439-0D4B94C154AD}"/>
          </ac:spMkLst>
        </pc:spChg>
        <pc:spChg chg="mod">
          <ac:chgData name="Simon Brown" userId="19938383-fec8-4f89-b642-60601738aaa5" providerId="ADAL" clId="{5EF29757-C079-48A0-8C18-243A2DFC1640}" dt="2022-06-24T14:20:49.561" v="1029" actId="1036"/>
          <ac:spMkLst>
            <pc:docMk/>
            <pc:sldMk cId="4037505211" sldId="258"/>
            <ac:spMk id="17" creationId="{90A9E868-8A4D-CBB0-1556-FF290E733B96}"/>
          </ac:spMkLst>
        </pc:spChg>
        <pc:spChg chg="del">
          <ac:chgData name="Simon Brown" userId="19938383-fec8-4f89-b642-60601738aaa5" providerId="ADAL" clId="{5EF29757-C079-48A0-8C18-243A2DFC1640}" dt="2022-06-24T14:17:39.934" v="1004" actId="478"/>
          <ac:spMkLst>
            <pc:docMk/>
            <pc:sldMk cId="4037505211" sldId="258"/>
            <ac:spMk id="55" creationId="{1B3768F0-3076-CD99-D6E7-1852AD25814F}"/>
          </ac:spMkLst>
        </pc:spChg>
        <pc:spChg chg="mod">
          <ac:chgData name="Simon Brown" userId="19938383-fec8-4f89-b642-60601738aaa5" providerId="ADAL" clId="{5EF29757-C079-48A0-8C18-243A2DFC1640}" dt="2022-06-24T14:28:58.944" v="1964" actId="1037"/>
          <ac:spMkLst>
            <pc:docMk/>
            <pc:sldMk cId="4037505211" sldId="258"/>
            <ac:spMk id="56" creationId="{A0C58BD1-B155-869A-5BA6-2ACCFCD16DA0}"/>
          </ac:spMkLst>
        </pc:spChg>
        <pc:spChg chg="del">
          <ac:chgData name="Simon Brown" userId="19938383-fec8-4f89-b642-60601738aaa5" providerId="ADAL" clId="{5EF29757-C079-48A0-8C18-243A2DFC1640}" dt="2022-06-24T14:17:30.963" v="1002" actId="478"/>
          <ac:spMkLst>
            <pc:docMk/>
            <pc:sldMk cId="4037505211" sldId="258"/>
            <ac:spMk id="57" creationId="{9B53769B-2503-E118-2DBE-CEFD551A5C6E}"/>
          </ac:spMkLst>
        </pc:spChg>
        <pc:spChg chg="del">
          <ac:chgData name="Simon Brown" userId="19938383-fec8-4f89-b642-60601738aaa5" providerId="ADAL" clId="{5EF29757-C079-48A0-8C18-243A2DFC1640}" dt="2022-06-24T14:25:38.654" v="1685" actId="478"/>
          <ac:spMkLst>
            <pc:docMk/>
            <pc:sldMk cId="4037505211" sldId="258"/>
            <ac:spMk id="58" creationId="{250950E1-2447-5462-DA0F-EC9D80542C00}"/>
          </ac:spMkLst>
        </pc:spChg>
        <pc:spChg chg="mod">
          <ac:chgData name="Simon Brown" userId="19938383-fec8-4f89-b642-60601738aaa5" providerId="ADAL" clId="{5EF29757-C079-48A0-8C18-243A2DFC1640}" dt="2022-06-24T14:28:58.944" v="1964" actId="1037"/>
          <ac:spMkLst>
            <pc:docMk/>
            <pc:sldMk cId="4037505211" sldId="258"/>
            <ac:spMk id="59" creationId="{7DE0C758-E726-AD6B-ADD4-0C07772FBCBF}"/>
          </ac:spMkLst>
        </pc:spChg>
        <pc:spChg chg="mod">
          <ac:chgData name="Simon Brown" userId="19938383-fec8-4f89-b642-60601738aaa5" providerId="ADAL" clId="{5EF29757-C079-48A0-8C18-243A2DFC1640}" dt="2022-06-24T14:24:20.884" v="1409" actId="20577"/>
          <ac:spMkLst>
            <pc:docMk/>
            <pc:sldMk cId="4037505211" sldId="258"/>
            <ac:spMk id="61" creationId="{36C8B6CE-2731-7171-C666-1F3FB8D83B57}"/>
          </ac:spMkLst>
        </pc:spChg>
        <pc:spChg chg="del mod">
          <ac:chgData name="Simon Brown" userId="19938383-fec8-4f89-b642-60601738aaa5" providerId="ADAL" clId="{5EF29757-C079-48A0-8C18-243A2DFC1640}" dt="2022-06-24T14:25:26.639" v="1650" actId="478"/>
          <ac:spMkLst>
            <pc:docMk/>
            <pc:sldMk cId="4037505211" sldId="258"/>
            <ac:spMk id="62" creationId="{F0984B11-B30F-92E3-05BC-726453569A52}"/>
          </ac:spMkLst>
        </pc:spChg>
        <pc:spChg chg="mod">
          <ac:chgData name="Simon Brown" userId="19938383-fec8-4f89-b642-60601738aaa5" providerId="ADAL" clId="{5EF29757-C079-48A0-8C18-243A2DFC1640}" dt="2022-06-24T14:29:08.816" v="1993" actId="1037"/>
          <ac:spMkLst>
            <pc:docMk/>
            <pc:sldMk cId="4037505211" sldId="258"/>
            <ac:spMk id="64" creationId="{98487DF8-CB32-F98E-F8A0-3EF31B4CD37C}"/>
          </ac:spMkLst>
        </pc:spChg>
        <pc:spChg chg="mod">
          <ac:chgData name="Simon Brown" userId="19938383-fec8-4f89-b642-60601738aaa5" providerId="ADAL" clId="{5EF29757-C079-48A0-8C18-243A2DFC1640}" dt="2022-06-24T14:28:52.111" v="1946" actId="1037"/>
          <ac:spMkLst>
            <pc:docMk/>
            <pc:sldMk cId="4037505211" sldId="258"/>
            <ac:spMk id="65" creationId="{97E85C94-4D02-737D-B766-5B07097CC247}"/>
          </ac:spMkLst>
        </pc:spChg>
        <pc:spChg chg="mod">
          <ac:chgData name="Simon Brown" userId="19938383-fec8-4f89-b642-60601738aaa5" providerId="ADAL" clId="{5EF29757-C079-48A0-8C18-243A2DFC1640}" dt="2022-06-24T14:29:17.807" v="2025" actId="1036"/>
          <ac:spMkLst>
            <pc:docMk/>
            <pc:sldMk cId="4037505211" sldId="258"/>
            <ac:spMk id="66" creationId="{38CF2F11-9A3C-31A9-1635-FACC97583F4A}"/>
          </ac:spMkLst>
        </pc:spChg>
        <pc:spChg chg="mod">
          <ac:chgData name="Simon Brown" userId="19938383-fec8-4f89-b642-60601738aaa5" providerId="ADAL" clId="{5EF29757-C079-48A0-8C18-243A2DFC1640}" dt="2022-06-24T14:28:52.111" v="1946" actId="1037"/>
          <ac:spMkLst>
            <pc:docMk/>
            <pc:sldMk cId="4037505211" sldId="258"/>
            <ac:spMk id="67" creationId="{83A8E2B1-B277-6F16-02DE-DA6AFC9817DD}"/>
          </ac:spMkLst>
        </pc:spChg>
        <pc:spChg chg="mod">
          <ac:chgData name="Simon Brown" userId="19938383-fec8-4f89-b642-60601738aaa5" providerId="ADAL" clId="{5EF29757-C079-48A0-8C18-243A2DFC1640}" dt="2022-06-24T14:29:25.910" v="2028" actId="403"/>
          <ac:spMkLst>
            <pc:docMk/>
            <pc:sldMk cId="4037505211" sldId="258"/>
            <ac:spMk id="70" creationId="{2D05B31B-F485-C19A-7C2E-17A43DCC86EA}"/>
          </ac:spMkLst>
        </pc:spChg>
        <pc:spChg chg="mod">
          <ac:chgData name="Simon Brown" userId="19938383-fec8-4f89-b642-60601738aaa5" providerId="ADAL" clId="{5EF29757-C079-48A0-8C18-243A2DFC1640}" dt="2022-06-24T14:21:42.105" v="1115" actId="207"/>
          <ac:spMkLst>
            <pc:docMk/>
            <pc:sldMk cId="4037505211" sldId="258"/>
            <ac:spMk id="71" creationId="{8EE723EC-1B66-546B-F31B-414CA639B2A3}"/>
          </ac:spMkLst>
        </pc:spChg>
        <pc:spChg chg="mod">
          <ac:chgData name="Simon Brown" userId="19938383-fec8-4f89-b642-60601738aaa5" providerId="ADAL" clId="{5EF29757-C079-48A0-8C18-243A2DFC1640}" dt="2022-06-24T14:23:33.828" v="1325" actId="1036"/>
          <ac:spMkLst>
            <pc:docMk/>
            <pc:sldMk cId="4037505211" sldId="258"/>
            <ac:spMk id="72" creationId="{C2D498F8-390E-A411-AE4A-1B94FE544547}"/>
          </ac:spMkLst>
        </pc:spChg>
        <pc:spChg chg="mod">
          <ac:chgData name="Simon Brown" userId="19938383-fec8-4f89-b642-60601738aaa5" providerId="ADAL" clId="{5EF29757-C079-48A0-8C18-243A2DFC1640}" dt="2022-06-24T14:21:18.779" v="1084" actId="20577"/>
          <ac:spMkLst>
            <pc:docMk/>
            <pc:sldMk cId="4037505211" sldId="258"/>
            <ac:spMk id="76" creationId="{1FF96299-F03F-9BF6-1C16-817E83CAE2D2}"/>
          </ac:spMkLst>
        </pc:spChg>
        <pc:spChg chg="mod">
          <ac:chgData name="Simon Brown" userId="19938383-fec8-4f89-b642-60601738aaa5" providerId="ADAL" clId="{5EF29757-C079-48A0-8C18-243A2DFC1640}" dt="2022-06-24T14:23:29.774" v="1316" actId="14100"/>
          <ac:spMkLst>
            <pc:docMk/>
            <pc:sldMk cId="4037505211" sldId="258"/>
            <ac:spMk id="77" creationId="{13DE860F-3BBF-A8D3-C43E-87E48BAC0F02}"/>
          </ac:spMkLst>
        </pc:spChg>
        <pc:spChg chg="mod">
          <ac:chgData name="Simon Brown" userId="19938383-fec8-4f89-b642-60601738aaa5" providerId="ADAL" clId="{5EF29757-C079-48A0-8C18-243A2DFC1640}" dt="2022-06-24T14:22:15.138" v="1161" actId="20577"/>
          <ac:spMkLst>
            <pc:docMk/>
            <pc:sldMk cId="4037505211" sldId="258"/>
            <ac:spMk id="78" creationId="{5FA57206-FF5E-1AF8-5397-0688F7A1051F}"/>
          </ac:spMkLst>
        </pc:spChg>
        <pc:spChg chg="mod">
          <ac:chgData name="Simon Brown" userId="19938383-fec8-4f89-b642-60601738aaa5" providerId="ADAL" clId="{5EF29757-C079-48A0-8C18-243A2DFC1640}" dt="2022-06-24T14:30:02.429" v="2035" actId="14100"/>
          <ac:spMkLst>
            <pc:docMk/>
            <pc:sldMk cId="4037505211" sldId="258"/>
            <ac:spMk id="79" creationId="{5BE7C8E2-F5CF-A9C7-565F-0DCDFEB0F875}"/>
          </ac:spMkLst>
        </pc:spChg>
        <pc:spChg chg="mod">
          <ac:chgData name="Simon Brown" userId="19938383-fec8-4f89-b642-60601738aaa5" providerId="ADAL" clId="{5EF29757-C079-48A0-8C18-243A2DFC1640}" dt="2022-06-24T14:22:05.676" v="1138" actId="20577"/>
          <ac:spMkLst>
            <pc:docMk/>
            <pc:sldMk cId="4037505211" sldId="258"/>
            <ac:spMk id="80" creationId="{53258AD4-4D5D-3ECF-FC2E-23548509E558}"/>
          </ac:spMkLst>
        </pc:spChg>
        <pc:spChg chg="mod">
          <ac:chgData name="Simon Brown" userId="19938383-fec8-4f89-b642-60601738aaa5" providerId="ADAL" clId="{5EF29757-C079-48A0-8C18-243A2DFC1640}" dt="2022-06-24T14:30:07.421" v="2037" actId="1076"/>
          <ac:spMkLst>
            <pc:docMk/>
            <pc:sldMk cId="4037505211" sldId="258"/>
            <ac:spMk id="81" creationId="{A0009C83-C95E-2F51-998F-25D72839DE04}"/>
          </ac:spMkLst>
        </pc:spChg>
        <pc:spChg chg="mod">
          <ac:chgData name="Simon Brown" userId="19938383-fec8-4f89-b642-60601738aaa5" providerId="ADAL" clId="{5EF29757-C079-48A0-8C18-243A2DFC1640}" dt="2022-06-24T14:21:42.105" v="1115" actId="207"/>
          <ac:spMkLst>
            <pc:docMk/>
            <pc:sldMk cId="4037505211" sldId="258"/>
            <ac:spMk id="82" creationId="{D4753CED-B0FD-A616-2B67-24ED603B7341}"/>
          </ac:spMkLst>
        </pc:spChg>
        <pc:spChg chg="mod">
          <ac:chgData name="Simon Brown" userId="19938383-fec8-4f89-b642-60601738aaa5" providerId="ADAL" clId="{5EF29757-C079-48A0-8C18-243A2DFC1640}" dt="2022-06-24T14:18:28.327" v="1022" actId="20577"/>
          <ac:spMkLst>
            <pc:docMk/>
            <pc:sldMk cId="4037505211" sldId="258"/>
            <ac:spMk id="84" creationId="{0F742D97-FF26-1CAF-6EA0-107EE4298057}"/>
          </ac:spMkLst>
        </pc:spChg>
        <pc:spChg chg="mod">
          <ac:chgData name="Simon Brown" userId="19938383-fec8-4f89-b642-60601738aaa5" providerId="ADAL" clId="{5EF29757-C079-48A0-8C18-243A2DFC1640}" dt="2022-06-24T14:29:17.807" v="2025" actId="1036"/>
          <ac:spMkLst>
            <pc:docMk/>
            <pc:sldMk cId="4037505211" sldId="258"/>
            <ac:spMk id="85" creationId="{ADB73BFA-5AD1-D1D6-940B-0A7CFF1190E3}"/>
          </ac:spMkLst>
        </pc:spChg>
        <pc:spChg chg="mod">
          <ac:chgData name="Simon Brown" userId="19938383-fec8-4f89-b642-60601738aaa5" providerId="ADAL" clId="{5EF29757-C079-48A0-8C18-243A2DFC1640}" dt="2022-06-24T14:29:08.816" v="1993" actId="1037"/>
          <ac:spMkLst>
            <pc:docMk/>
            <pc:sldMk cId="4037505211" sldId="258"/>
            <ac:spMk id="86" creationId="{D90F40C7-440B-143B-A4E8-4A512FBFB2FB}"/>
          </ac:spMkLst>
        </pc:spChg>
        <pc:spChg chg="del">
          <ac:chgData name="Simon Brown" userId="19938383-fec8-4f89-b642-60601738aaa5" providerId="ADAL" clId="{5EF29757-C079-48A0-8C18-243A2DFC1640}" dt="2022-06-24T14:16:23.725" v="983" actId="478"/>
          <ac:spMkLst>
            <pc:docMk/>
            <pc:sldMk cId="4037505211" sldId="258"/>
            <ac:spMk id="87" creationId="{ABCF1784-5AD4-C72F-1F28-B6B03033501B}"/>
          </ac:spMkLst>
        </pc:spChg>
        <pc:spChg chg="del">
          <ac:chgData name="Simon Brown" userId="19938383-fec8-4f89-b642-60601738aaa5" providerId="ADAL" clId="{5EF29757-C079-48A0-8C18-243A2DFC1640}" dt="2022-06-24T14:16:23.725" v="983" actId="478"/>
          <ac:spMkLst>
            <pc:docMk/>
            <pc:sldMk cId="4037505211" sldId="258"/>
            <ac:spMk id="88" creationId="{E6F332F4-808C-AEDF-CEB7-3D488826180F}"/>
          </ac:spMkLst>
        </pc:spChg>
        <pc:spChg chg="mod">
          <ac:chgData name="Simon Brown" userId="19938383-fec8-4f89-b642-60601738aaa5" providerId="ADAL" clId="{5EF29757-C079-48A0-8C18-243A2DFC1640}" dt="2022-06-24T14:23:55.776" v="1357" actId="20577"/>
          <ac:spMkLst>
            <pc:docMk/>
            <pc:sldMk cId="4037505211" sldId="258"/>
            <ac:spMk id="89" creationId="{CAB51A9C-7F44-ECF7-BE69-6D4FAD861037}"/>
          </ac:spMkLst>
        </pc:spChg>
        <pc:spChg chg="mod">
          <ac:chgData name="Simon Brown" userId="19938383-fec8-4f89-b642-60601738aaa5" providerId="ADAL" clId="{5EF29757-C079-48A0-8C18-243A2DFC1640}" dt="2022-06-24T14:28:25.613" v="1918" actId="1076"/>
          <ac:spMkLst>
            <pc:docMk/>
            <pc:sldMk cId="4037505211" sldId="258"/>
            <ac:spMk id="90" creationId="{F9B37E74-8A4D-2FAF-FF81-50572E901BE7}"/>
          </ac:spMkLst>
        </pc:spChg>
        <pc:spChg chg="mod">
          <ac:chgData name="Simon Brown" userId="19938383-fec8-4f89-b642-60601738aaa5" providerId="ADAL" clId="{5EF29757-C079-48A0-8C18-243A2DFC1640}" dt="2022-06-24T14:28:25.613" v="1918" actId="1076"/>
          <ac:spMkLst>
            <pc:docMk/>
            <pc:sldMk cId="4037505211" sldId="258"/>
            <ac:spMk id="91" creationId="{8B61E8F2-CC5B-2682-0162-66408F1906C7}"/>
          </ac:spMkLst>
        </pc:spChg>
        <pc:spChg chg="mod">
          <ac:chgData name="Simon Brown" userId="19938383-fec8-4f89-b642-60601738aaa5" providerId="ADAL" clId="{5EF29757-C079-48A0-8C18-243A2DFC1640}" dt="2022-06-24T14:21:09.319" v="1049" actId="1076"/>
          <ac:spMkLst>
            <pc:docMk/>
            <pc:sldMk cId="4037505211" sldId="258"/>
            <ac:spMk id="94" creationId="{FF98786B-2D1D-84C7-A554-729468A044E3}"/>
          </ac:spMkLst>
        </pc:spChg>
        <pc:spChg chg="del">
          <ac:chgData name="Simon Brown" userId="19938383-fec8-4f89-b642-60601738aaa5" providerId="ADAL" clId="{5EF29757-C079-48A0-8C18-243A2DFC1640}" dt="2022-06-24T14:25:26.639" v="1650" actId="478"/>
          <ac:spMkLst>
            <pc:docMk/>
            <pc:sldMk cId="4037505211" sldId="258"/>
            <ac:spMk id="96" creationId="{37B0C6CF-96CC-DF60-D871-7E596D77B302}"/>
          </ac:spMkLst>
        </pc:spChg>
        <pc:spChg chg="del">
          <ac:chgData name="Simon Brown" userId="19938383-fec8-4f89-b642-60601738aaa5" providerId="ADAL" clId="{5EF29757-C079-48A0-8C18-243A2DFC1640}" dt="2022-06-24T14:25:38.654" v="1685" actId="478"/>
          <ac:spMkLst>
            <pc:docMk/>
            <pc:sldMk cId="4037505211" sldId="258"/>
            <ac:spMk id="97" creationId="{5972C9AB-1BFE-20DE-6EE3-370447205109}"/>
          </ac:spMkLst>
        </pc:spChg>
        <pc:spChg chg="mod">
          <ac:chgData name="Simon Brown" userId="19938383-fec8-4f89-b642-60601738aaa5" providerId="ADAL" clId="{5EF29757-C079-48A0-8C18-243A2DFC1640}" dt="2022-06-24T14:20:49.561" v="1029" actId="1036"/>
          <ac:spMkLst>
            <pc:docMk/>
            <pc:sldMk cId="4037505211" sldId="258"/>
            <ac:spMk id="99" creationId="{2958313E-0B66-5EB8-CA4D-9F050411D727}"/>
          </ac:spMkLst>
        </pc:spChg>
        <pc:spChg chg="del">
          <ac:chgData name="Simon Brown" userId="19938383-fec8-4f89-b642-60601738aaa5" providerId="ADAL" clId="{5EF29757-C079-48A0-8C18-243A2DFC1640}" dt="2022-06-24T14:25:35.503" v="1684" actId="478"/>
          <ac:spMkLst>
            <pc:docMk/>
            <pc:sldMk cId="4037505211" sldId="258"/>
            <ac:spMk id="100" creationId="{FC0273E9-BED2-7C9A-39C2-BB3DFE56839D}"/>
          </ac:spMkLst>
        </pc:spChg>
        <pc:spChg chg="del">
          <ac:chgData name="Simon Brown" userId="19938383-fec8-4f89-b642-60601738aaa5" providerId="ADAL" clId="{5EF29757-C079-48A0-8C18-243A2DFC1640}" dt="2022-06-24T14:25:35.503" v="1684" actId="478"/>
          <ac:spMkLst>
            <pc:docMk/>
            <pc:sldMk cId="4037505211" sldId="258"/>
            <ac:spMk id="101" creationId="{2B1349DA-9D91-1168-75D9-9A759E9BDADB}"/>
          </ac:spMkLst>
        </pc:spChg>
        <pc:spChg chg="mod">
          <ac:chgData name="Simon Brown" userId="19938383-fec8-4f89-b642-60601738aaa5" providerId="ADAL" clId="{5EF29757-C079-48A0-8C18-243A2DFC1640}" dt="2022-06-24T14:23:17.041" v="1313" actId="1035"/>
          <ac:spMkLst>
            <pc:docMk/>
            <pc:sldMk cId="4037505211" sldId="258"/>
            <ac:spMk id="120" creationId="{1BA741A5-714E-4BF7-D717-BAB0134A9F06}"/>
          </ac:spMkLst>
        </pc:spChg>
        <pc:spChg chg="mod">
          <ac:chgData name="Simon Brown" userId="19938383-fec8-4f89-b642-60601738aaa5" providerId="ADAL" clId="{5EF29757-C079-48A0-8C18-243A2DFC1640}" dt="2022-06-24T14:17:21.888" v="1000" actId="20577"/>
          <ac:spMkLst>
            <pc:docMk/>
            <pc:sldMk cId="4037505211" sldId="258"/>
            <ac:spMk id="145" creationId="{8B1711A5-5D5C-D289-83B9-4C1B86FDF556}"/>
          </ac:spMkLst>
        </pc:spChg>
        <pc:spChg chg="mod">
          <ac:chgData name="Simon Brown" userId="19938383-fec8-4f89-b642-60601738aaa5" providerId="ADAL" clId="{5EF29757-C079-48A0-8C18-243A2DFC1640}" dt="2022-06-24T14:23:40.950" v="1326" actId="1076"/>
          <ac:spMkLst>
            <pc:docMk/>
            <pc:sldMk cId="4037505211" sldId="258"/>
            <ac:spMk id="146" creationId="{BFF7C34F-33C5-2077-4417-819C815684B3}"/>
          </ac:spMkLst>
        </pc:spChg>
        <pc:picChg chg="mod">
          <ac:chgData name="Simon Brown" userId="19938383-fec8-4f89-b642-60601738aaa5" providerId="ADAL" clId="{5EF29757-C079-48A0-8C18-243A2DFC1640}" dt="2022-06-24T14:26:27.282" v="1749" actId="14100"/>
          <ac:picMkLst>
            <pc:docMk/>
            <pc:sldMk cId="4037505211" sldId="258"/>
            <ac:picMk id="4" creationId="{086EBA85-D3AD-52B8-3692-7E19DCBB613E}"/>
          </ac:picMkLst>
        </pc:picChg>
      </pc:sldChg>
    </pc:docChg>
  </pc:docChgLst>
  <pc:docChgLst>
    <pc:chgData clId="Web-{5801486C-FF5E-4ED4-8ED0-AA329340C7A9}"/>
    <pc:docChg chg="modSld">
      <pc:chgData name="" userId="" providerId="" clId="Web-{5801486C-FF5E-4ED4-8ED0-AA329340C7A9}" dt="2023-06-21T09:21:09.518" v="0" actId="1076"/>
      <pc:docMkLst>
        <pc:docMk/>
      </pc:docMkLst>
      <pc:sldChg chg="modSp">
        <pc:chgData name="" userId="" providerId="" clId="Web-{5801486C-FF5E-4ED4-8ED0-AA329340C7A9}" dt="2023-06-21T09:21:09.518" v="0" actId="1076"/>
        <pc:sldMkLst>
          <pc:docMk/>
          <pc:sldMk cId="3113560296" sldId="257"/>
        </pc:sldMkLst>
        <pc:picChg chg="mod">
          <ac:chgData name="" userId="" providerId="" clId="Web-{5801486C-FF5E-4ED4-8ED0-AA329340C7A9}" dt="2023-06-21T09:21:09.518" v="0" actId="1076"/>
          <ac:picMkLst>
            <pc:docMk/>
            <pc:sldMk cId="3113560296" sldId="257"/>
            <ac:picMk id="4" creationId="{086EBA85-D3AD-52B8-3692-7E19DCBB613E}"/>
          </ac:picMkLst>
        </pc:picChg>
      </pc:sldChg>
    </pc:docChg>
  </pc:docChgLst>
  <pc:docChgLst>
    <pc:chgData name="Simon Brown" userId="19938383-fec8-4f89-b642-60601738aaa5" providerId="ADAL" clId="{96CAE858-1F2B-4536-82A5-DB8F6311EB92}"/>
    <pc:docChg chg="undo custSel modSld">
      <pc:chgData name="Simon Brown" userId="19938383-fec8-4f89-b642-60601738aaa5" providerId="ADAL" clId="{96CAE858-1F2B-4536-82A5-DB8F6311EB92}" dt="2022-06-24T13:57:44.294" v="1121" actId="207"/>
      <pc:docMkLst>
        <pc:docMk/>
      </pc:docMkLst>
      <pc:sldChg chg="modSp mod">
        <pc:chgData name="Simon Brown" userId="19938383-fec8-4f89-b642-60601738aaa5" providerId="ADAL" clId="{96CAE858-1F2B-4536-82A5-DB8F6311EB92}" dt="2022-06-24T13:57:44.294" v="1121" actId="207"/>
        <pc:sldMkLst>
          <pc:docMk/>
          <pc:sldMk cId="3113560296" sldId="257"/>
        </pc:sldMkLst>
        <pc:spChg chg="mod">
          <ac:chgData name="Simon Brown" userId="19938383-fec8-4f89-b642-60601738aaa5" providerId="ADAL" clId="{96CAE858-1F2B-4536-82A5-DB8F6311EB92}" dt="2022-06-24T13:56:44.378" v="1115" actId="1076"/>
          <ac:spMkLst>
            <pc:docMk/>
            <pc:sldMk cId="3113560296" sldId="257"/>
            <ac:spMk id="7" creationId="{E982D907-FB54-85DF-0B05-5B001C3D289C}"/>
          </ac:spMkLst>
        </pc:spChg>
        <pc:spChg chg="mod">
          <ac:chgData name="Simon Brown" userId="19938383-fec8-4f89-b642-60601738aaa5" providerId="ADAL" clId="{96CAE858-1F2B-4536-82A5-DB8F6311EB92}" dt="2022-06-24T13:54:51.387" v="1103" actId="1076"/>
          <ac:spMkLst>
            <pc:docMk/>
            <pc:sldMk cId="3113560296" sldId="257"/>
            <ac:spMk id="11" creationId="{B8A76B57-EE93-913E-E4B0-5B93EAEA44D0}"/>
          </ac:spMkLst>
        </pc:spChg>
        <pc:spChg chg="mod">
          <ac:chgData name="Simon Brown" userId="19938383-fec8-4f89-b642-60601738aaa5" providerId="ADAL" clId="{96CAE858-1F2B-4536-82A5-DB8F6311EB92}" dt="2022-06-24T13:56:33.717" v="1113" actId="1035"/>
          <ac:spMkLst>
            <pc:docMk/>
            <pc:sldMk cId="3113560296" sldId="257"/>
            <ac:spMk id="15" creationId="{96382593-E648-AF0D-9439-0D4B94C154AD}"/>
          </ac:spMkLst>
        </pc:spChg>
        <pc:spChg chg="mod">
          <ac:chgData name="Simon Brown" userId="19938383-fec8-4f89-b642-60601738aaa5" providerId="ADAL" clId="{96CAE858-1F2B-4536-82A5-DB8F6311EB92}" dt="2022-06-24T13:41:34.276" v="643" actId="1076"/>
          <ac:spMkLst>
            <pc:docMk/>
            <pc:sldMk cId="3113560296" sldId="257"/>
            <ac:spMk id="17" creationId="{90A9E868-8A4D-CBB0-1556-FF290E733B96}"/>
          </ac:spMkLst>
        </pc:spChg>
        <pc:spChg chg="mod">
          <ac:chgData name="Simon Brown" userId="19938383-fec8-4f89-b642-60601738aaa5" providerId="ADAL" clId="{96CAE858-1F2B-4536-82A5-DB8F6311EB92}" dt="2022-06-24T13:27:53.084" v="25" actId="20577"/>
          <ac:spMkLst>
            <pc:docMk/>
            <pc:sldMk cId="3113560296" sldId="257"/>
            <ac:spMk id="19" creationId="{D5D53C6E-919D-B9AD-5912-7F40916E1A0A}"/>
          </ac:spMkLst>
        </pc:spChg>
        <pc:spChg chg="mod">
          <ac:chgData name="Simon Brown" userId="19938383-fec8-4f89-b642-60601738aaa5" providerId="ADAL" clId="{96CAE858-1F2B-4536-82A5-DB8F6311EB92}" dt="2022-06-24T13:56:50.450" v="1116" actId="14100"/>
          <ac:spMkLst>
            <pc:docMk/>
            <pc:sldMk cId="3113560296" sldId="257"/>
            <ac:spMk id="55" creationId="{1B3768F0-3076-CD99-D6E7-1852AD25814F}"/>
          </ac:spMkLst>
        </pc:spChg>
        <pc:spChg chg="mod">
          <ac:chgData name="Simon Brown" userId="19938383-fec8-4f89-b642-60601738aaa5" providerId="ADAL" clId="{96CAE858-1F2B-4536-82A5-DB8F6311EB92}" dt="2022-06-24T13:56:26.402" v="1109" actId="14100"/>
          <ac:spMkLst>
            <pc:docMk/>
            <pc:sldMk cId="3113560296" sldId="257"/>
            <ac:spMk id="57" creationId="{9B53769B-2503-E118-2DBE-CEFD551A5C6E}"/>
          </ac:spMkLst>
        </pc:spChg>
        <pc:spChg chg="mod">
          <ac:chgData name="Simon Brown" userId="19938383-fec8-4f89-b642-60601738aaa5" providerId="ADAL" clId="{96CAE858-1F2B-4536-82A5-DB8F6311EB92}" dt="2022-06-24T13:47:24.902" v="916" actId="20577"/>
          <ac:spMkLst>
            <pc:docMk/>
            <pc:sldMk cId="3113560296" sldId="257"/>
            <ac:spMk id="58" creationId="{250950E1-2447-5462-DA0F-EC9D80542C00}"/>
          </ac:spMkLst>
        </pc:spChg>
        <pc:spChg chg="mod">
          <ac:chgData name="Simon Brown" userId="19938383-fec8-4f89-b642-60601738aaa5" providerId="ADAL" clId="{96CAE858-1F2B-4536-82A5-DB8F6311EB92}" dt="2022-06-24T13:46:04.391" v="823" actId="20577"/>
          <ac:spMkLst>
            <pc:docMk/>
            <pc:sldMk cId="3113560296" sldId="257"/>
            <ac:spMk id="59" creationId="{7DE0C758-E726-AD6B-ADD4-0C07772FBCBF}"/>
          </ac:spMkLst>
        </pc:spChg>
        <pc:spChg chg="mod">
          <ac:chgData name="Simon Brown" userId="19938383-fec8-4f89-b642-60601738aaa5" providerId="ADAL" clId="{96CAE858-1F2B-4536-82A5-DB8F6311EB92}" dt="2022-06-24T13:57:34.636" v="1117" actId="207"/>
          <ac:spMkLst>
            <pc:docMk/>
            <pc:sldMk cId="3113560296" sldId="257"/>
            <ac:spMk id="60" creationId="{A131D053-1C5B-47E3-6C61-0C3F32B0E6E8}"/>
          </ac:spMkLst>
        </pc:spChg>
        <pc:spChg chg="mod">
          <ac:chgData name="Simon Brown" userId="19938383-fec8-4f89-b642-60601738aaa5" providerId="ADAL" clId="{96CAE858-1F2B-4536-82A5-DB8F6311EB92}" dt="2022-06-24T13:57:44.294" v="1121" actId="207"/>
          <ac:spMkLst>
            <pc:docMk/>
            <pc:sldMk cId="3113560296" sldId="257"/>
            <ac:spMk id="61" creationId="{36C8B6CE-2731-7171-C666-1F3FB8D83B57}"/>
          </ac:spMkLst>
        </pc:spChg>
        <pc:spChg chg="mod">
          <ac:chgData name="Simon Brown" userId="19938383-fec8-4f89-b642-60601738aaa5" providerId="ADAL" clId="{96CAE858-1F2B-4536-82A5-DB8F6311EB92}" dt="2022-06-24T13:45:52.085" v="801" actId="20577"/>
          <ac:spMkLst>
            <pc:docMk/>
            <pc:sldMk cId="3113560296" sldId="257"/>
            <ac:spMk id="62" creationId="{F0984B11-B30F-92E3-05BC-726453569A52}"/>
          </ac:spMkLst>
        </pc:spChg>
        <pc:spChg chg="mod">
          <ac:chgData name="Simon Brown" userId="19938383-fec8-4f89-b642-60601738aaa5" providerId="ADAL" clId="{96CAE858-1F2B-4536-82A5-DB8F6311EB92}" dt="2022-06-24T13:45:30.201" v="754" actId="20577"/>
          <ac:spMkLst>
            <pc:docMk/>
            <pc:sldMk cId="3113560296" sldId="257"/>
            <ac:spMk id="64" creationId="{98487DF8-CB32-F98E-F8A0-3EF31B4CD37C}"/>
          </ac:spMkLst>
        </pc:spChg>
        <pc:spChg chg="mod">
          <ac:chgData name="Simon Brown" userId="19938383-fec8-4f89-b642-60601738aaa5" providerId="ADAL" clId="{96CAE858-1F2B-4536-82A5-DB8F6311EB92}" dt="2022-06-24T13:44:37.861" v="690" actId="14100"/>
          <ac:spMkLst>
            <pc:docMk/>
            <pc:sldMk cId="3113560296" sldId="257"/>
            <ac:spMk id="66" creationId="{38CF2F11-9A3C-31A9-1635-FACC97583F4A}"/>
          </ac:spMkLst>
        </pc:spChg>
        <pc:spChg chg="mod">
          <ac:chgData name="Simon Brown" userId="19938383-fec8-4f89-b642-60601738aaa5" providerId="ADAL" clId="{96CAE858-1F2B-4536-82A5-DB8F6311EB92}" dt="2022-06-24T13:47:42.064" v="964" actId="20577"/>
          <ac:spMkLst>
            <pc:docMk/>
            <pc:sldMk cId="3113560296" sldId="257"/>
            <ac:spMk id="67" creationId="{83A8E2B1-B277-6F16-02DE-DA6AFC9817DD}"/>
          </ac:spMkLst>
        </pc:spChg>
        <pc:spChg chg="mod">
          <ac:chgData name="Simon Brown" userId="19938383-fec8-4f89-b642-60601738aaa5" providerId="ADAL" clId="{96CAE858-1F2B-4536-82A5-DB8F6311EB92}" dt="2022-06-24T13:33:26.456" v="233" actId="207"/>
          <ac:spMkLst>
            <pc:docMk/>
            <pc:sldMk cId="3113560296" sldId="257"/>
            <ac:spMk id="69" creationId="{592A5544-ECBF-DEEC-ABFB-87391C0E0943}"/>
          </ac:spMkLst>
        </pc:spChg>
        <pc:spChg chg="mod">
          <ac:chgData name="Simon Brown" userId="19938383-fec8-4f89-b642-60601738aaa5" providerId="ADAL" clId="{96CAE858-1F2B-4536-82A5-DB8F6311EB92}" dt="2022-06-24T13:39:02.661" v="511" actId="20577"/>
          <ac:spMkLst>
            <pc:docMk/>
            <pc:sldMk cId="3113560296" sldId="257"/>
            <ac:spMk id="70" creationId="{2D05B31B-F485-C19A-7C2E-17A43DCC86EA}"/>
          </ac:spMkLst>
        </pc:spChg>
        <pc:spChg chg="mod">
          <ac:chgData name="Simon Brown" userId="19938383-fec8-4f89-b642-60601738aaa5" providerId="ADAL" clId="{96CAE858-1F2B-4536-82A5-DB8F6311EB92}" dt="2022-06-24T13:38:52.125" v="469" actId="20577"/>
          <ac:spMkLst>
            <pc:docMk/>
            <pc:sldMk cId="3113560296" sldId="257"/>
            <ac:spMk id="72" creationId="{C2D498F8-390E-A411-AE4A-1B94FE544547}"/>
          </ac:spMkLst>
        </pc:spChg>
        <pc:spChg chg="mod">
          <ac:chgData name="Simon Brown" userId="19938383-fec8-4f89-b642-60601738aaa5" providerId="ADAL" clId="{96CAE858-1F2B-4536-82A5-DB8F6311EB92}" dt="2022-06-24T13:36:39.981" v="392" actId="207"/>
          <ac:spMkLst>
            <pc:docMk/>
            <pc:sldMk cId="3113560296" sldId="257"/>
            <ac:spMk id="73" creationId="{7C9344B0-E07A-AEAF-43B5-17C3ADDFD1AB}"/>
          </ac:spMkLst>
        </pc:spChg>
        <pc:spChg chg="mod">
          <ac:chgData name="Simon Brown" userId="19938383-fec8-4f89-b642-60601738aaa5" providerId="ADAL" clId="{96CAE858-1F2B-4536-82A5-DB8F6311EB92}" dt="2022-06-24T13:34:43.193" v="303" actId="20577"/>
          <ac:spMkLst>
            <pc:docMk/>
            <pc:sldMk cId="3113560296" sldId="257"/>
            <ac:spMk id="76" creationId="{1FF96299-F03F-9BF6-1C16-817E83CAE2D2}"/>
          </ac:spMkLst>
        </pc:spChg>
        <pc:spChg chg="mod">
          <ac:chgData name="Simon Brown" userId="19938383-fec8-4f89-b642-60601738aaa5" providerId="ADAL" clId="{96CAE858-1F2B-4536-82A5-DB8F6311EB92}" dt="2022-06-24T13:36:47.202" v="393" actId="207"/>
          <ac:spMkLst>
            <pc:docMk/>
            <pc:sldMk cId="3113560296" sldId="257"/>
            <ac:spMk id="78" creationId="{5FA57206-FF5E-1AF8-5397-0688F7A1051F}"/>
          </ac:spMkLst>
        </pc:spChg>
        <pc:spChg chg="mod">
          <ac:chgData name="Simon Brown" userId="19938383-fec8-4f89-b642-60601738aaa5" providerId="ADAL" clId="{96CAE858-1F2B-4536-82A5-DB8F6311EB92}" dt="2022-06-24T13:36:13.975" v="364" actId="20577"/>
          <ac:spMkLst>
            <pc:docMk/>
            <pc:sldMk cId="3113560296" sldId="257"/>
            <ac:spMk id="80" creationId="{53258AD4-4D5D-3ECF-FC2E-23548509E558}"/>
          </ac:spMkLst>
        </pc:spChg>
        <pc:spChg chg="mod">
          <ac:chgData name="Simon Brown" userId="19938383-fec8-4f89-b642-60601738aaa5" providerId="ADAL" clId="{96CAE858-1F2B-4536-82A5-DB8F6311EB92}" dt="2022-06-24T13:35:37.397" v="316" actId="20577"/>
          <ac:spMkLst>
            <pc:docMk/>
            <pc:sldMk cId="3113560296" sldId="257"/>
            <ac:spMk id="82" creationId="{D4753CED-B0FD-A616-2B67-24ED603B7341}"/>
          </ac:spMkLst>
        </pc:spChg>
        <pc:spChg chg="mod">
          <ac:chgData name="Simon Brown" userId="19938383-fec8-4f89-b642-60601738aaa5" providerId="ADAL" clId="{96CAE858-1F2B-4536-82A5-DB8F6311EB92}" dt="2022-06-24T13:27:45.622" v="23" actId="20577"/>
          <ac:spMkLst>
            <pc:docMk/>
            <pc:sldMk cId="3113560296" sldId="257"/>
            <ac:spMk id="84" creationId="{0F742D97-FF26-1CAF-6EA0-107EE4298057}"/>
          </ac:spMkLst>
        </pc:spChg>
        <pc:spChg chg="mod">
          <ac:chgData name="Simon Brown" userId="19938383-fec8-4f89-b642-60601738aaa5" providerId="ADAL" clId="{96CAE858-1F2B-4536-82A5-DB8F6311EB92}" dt="2022-06-24T13:30:35.095" v="165" actId="20577"/>
          <ac:spMkLst>
            <pc:docMk/>
            <pc:sldMk cId="3113560296" sldId="257"/>
            <ac:spMk id="88" creationId="{E6F332F4-808C-AEDF-CEB7-3D488826180F}"/>
          </ac:spMkLst>
        </pc:spChg>
        <pc:spChg chg="mod">
          <ac:chgData name="Simon Brown" userId="19938383-fec8-4f89-b642-60601738aaa5" providerId="ADAL" clId="{96CAE858-1F2B-4536-82A5-DB8F6311EB92}" dt="2022-06-24T13:38:38.862" v="448" actId="20577"/>
          <ac:spMkLst>
            <pc:docMk/>
            <pc:sldMk cId="3113560296" sldId="257"/>
            <ac:spMk id="89" creationId="{CAB51A9C-7F44-ECF7-BE69-6D4FAD861037}"/>
          </ac:spMkLst>
        </pc:spChg>
        <pc:spChg chg="mod">
          <ac:chgData name="Simon Brown" userId="19938383-fec8-4f89-b642-60601738aaa5" providerId="ADAL" clId="{96CAE858-1F2B-4536-82A5-DB8F6311EB92}" dt="2022-06-24T13:40:43.880" v="636" actId="20577"/>
          <ac:spMkLst>
            <pc:docMk/>
            <pc:sldMk cId="3113560296" sldId="257"/>
            <ac:spMk id="91" creationId="{8B61E8F2-CC5B-2682-0162-66408F1906C7}"/>
          </ac:spMkLst>
        </pc:spChg>
        <pc:spChg chg="mod">
          <ac:chgData name="Simon Brown" userId="19938383-fec8-4f89-b642-60601738aaa5" providerId="ADAL" clId="{96CAE858-1F2B-4536-82A5-DB8F6311EB92}" dt="2022-06-24T13:33:14.388" v="232" actId="1076"/>
          <ac:spMkLst>
            <pc:docMk/>
            <pc:sldMk cId="3113560296" sldId="257"/>
            <ac:spMk id="94" creationId="{FF98786B-2D1D-84C7-A554-729468A044E3}"/>
          </ac:spMkLst>
        </pc:spChg>
        <pc:spChg chg="mod">
          <ac:chgData name="Simon Brown" userId="19938383-fec8-4f89-b642-60601738aaa5" providerId="ADAL" clId="{96CAE858-1F2B-4536-82A5-DB8F6311EB92}" dt="2022-06-24T13:41:34.276" v="643" actId="1076"/>
          <ac:spMkLst>
            <pc:docMk/>
            <pc:sldMk cId="3113560296" sldId="257"/>
            <ac:spMk id="99" creationId="{2958313E-0B66-5EB8-CA4D-9F050411D727}"/>
          </ac:spMkLst>
        </pc:spChg>
        <pc:spChg chg="mod">
          <ac:chgData name="Simon Brown" userId="19938383-fec8-4f89-b642-60601738aaa5" providerId="ADAL" clId="{96CAE858-1F2B-4536-82A5-DB8F6311EB92}" dt="2022-06-24T13:46:18.391" v="825" actId="207"/>
          <ac:spMkLst>
            <pc:docMk/>
            <pc:sldMk cId="3113560296" sldId="257"/>
            <ac:spMk id="100" creationId="{FC0273E9-BED2-7C9A-39C2-BB3DFE56839D}"/>
          </ac:spMkLst>
        </pc:spChg>
        <pc:spChg chg="mod">
          <ac:chgData name="Simon Brown" userId="19938383-fec8-4f89-b642-60601738aaa5" providerId="ADAL" clId="{96CAE858-1F2B-4536-82A5-DB8F6311EB92}" dt="2022-06-24T13:46:45.088" v="838" actId="20577"/>
          <ac:spMkLst>
            <pc:docMk/>
            <pc:sldMk cId="3113560296" sldId="257"/>
            <ac:spMk id="101" creationId="{2B1349DA-9D91-1168-75D9-9A759E9BDADB}"/>
          </ac:spMkLst>
        </pc:spChg>
        <pc:spChg chg="mod">
          <ac:chgData name="Simon Brown" userId="19938383-fec8-4f89-b642-60601738aaa5" providerId="ADAL" clId="{96CAE858-1F2B-4536-82A5-DB8F6311EB92}" dt="2022-06-24T13:37:07.677" v="424" actId="1076"/>
          <ac:spMkLst>
            <pc:docMk/>
            <pc:sldMk cId="3113560296" sldId="257"/>
            <ac:spMk id="120" creationId="{1BA741A5-714E-4BF7-D717-BAB0134A9F06}"/>
          </ac:spMkLst>
        </pc:spChg>
        <pc:spChg chg="mod">
          <ac:chgData name="Simon Brown" userId="19938383-fec8-4f89-b642-60601738aaa5" providerId="ADAL" clId="{96CAE858-1F2B-4536-82A5-DB8F6311EB92}" dt="2022-06-24T13:33:58.537" v="285" actId="20577"/>
          <ac:spMkLst>
            <pc:docMk/>
            <pc:sldMk cId="3113560296" sldId="257"/>
            <ac:spMk id="145" creationId="{8B1711A5-5D5C-D289-83B9-4C1B86FDF556}"/>
          </ac:spMkLst>
        </pc:spChg>
      </pc:sldChg>
    </pc:docChg>
  </pc:docChgLst>
  <pc:docChgLst>
    <pc:chgData name="Simon Brown" userId="19938383-fec8-4f89-b642-60601738aaa5" providerId="ADAL" clId="{F0B062D6-73D8-401B-812B-7420D8E990E3}"/>
    <pc:docChg chg="undo custSel delSld modSld">
      <pc:chgData name="Simon Brown" userId="19938383-fec8-4f89-b642-60601738aaa5" providerId="ADAL" clId="{F0B062D6-73D8-401B-812B-7420D8E990E3}" dt="2022-07-08T11:47:52.593" v="588" actId="1076"/>
      <pc:docMkLst>
        <pc:docMk/>
      </pc:docMkLst>
      <pc:sldChg chg="addSp delSp modSp mod">
        <pc:chgData name="Simon Brown" userId="19938383-fec8-4f89-b642-60601738aaa5" providerId="ADAL" clId="{F0B062D6-73D8-401B-812B-7420D8E990E3}" dt="2022-07-08T11:47:52.593" v="588" actId="1076"/>
        <pc:sldMkLst>
          <pc:docMk/>
          <pc:sldMk cId="3113560296" sldId="257"/>
        </pc:sldMkLst>
        <pc:spChg chg="mod">
          <ac:chgData name="Simon Brown" userId="19938383-fec8-4f89-b642-60601738aaa5" providerId="ADAL" clId="{F0B062D6-73D8-401B-812B-7420D8E990E3}" dt="2022-07-08T11:32:57.882" v="207" actId="6549"/>
          <ac:spMkLst>
            <pc:docMk/>
            <pc:sldMk cId="3113560296" sldId="257"/>
            <ac:spMk id="7" creationId="{E982D907-FB54-85DF-0B05-5B001C3D289C}"/>
          </ac:spMkLst>
        </pc:spChg>
        <pc:spChg chg="mod">
          <ac:chgData name="Simon Brown" userId="19938383-fec8-4f89-b642-60601738aaa5" providerId="ADAL" clId="{F0B062D6-73D8-401B-812B-7420D8E990E3}" dt="2022-07-08T11:28:10.091" v="180" actId="1036"/>
          <ac:spMkLst>
            <pc:docMk/>
            <pc:sldMk cId="3113560296" sldId="257"/>
            <ac:spMk id="11" creationId="{B8A76B57-EE93-913E-E4B0-5B93EAEA44D0}"/>
          </ac:spMkLst>
        </pc:spChg>
        <pc:spChg chg="mod">
          <ac:chgData name="Simon Brown" userId="19938383-fec8-4f89-b642-60601738aaa5" providerId="ADAL" clId="{F0B062D6-73D8-401B-812B-7420D8E990E3}" dt="2022-07-08T11:28:40.473" v="193" actId="20577"/>
          <ac:spMkLst>
            <pc:docMk/>
            <pc:sldMk cId="3113560296" sldId="257"/>
            <ac:spMk id="15" creationId="{96382593-E648-AF0D-9439-0D4B94C154AD}"/>
          </ac:spMkLst>
        </pc:spChg>
        <pc:spChg chg="mod">
          <ac:chgData name="Simon Brown" userId="19938383-fec8-4f89-b642-60601738aaa5" providerId="ADAL" clId="{F0B062D6-73D8-401B-812B-7420D8E990E3}" dt="2022-07-08T11:33:15.730" v="209" actId="20577"/>
          <ac:spMkLst>
            <pc:docMk/>
            <pc:sldMk cId="3113560296" sldId="257"/>
            <ac:spMk id="19" creationId="{D5D53C6E-919D-B9AD-5912-7F40916E1A0A}"/>
          </ac:spMkLst>
        </pc:spChg>
        <pc:spChg chg="add mod">
          <ac:chgData name="Simon Brown" userId="19938383-fec8-4f89-b642-60601738aaa5" providerId="ADAL" clId="{F0B062D6-73D8-401B-812B-7420D8E990E3}" dt="2022-07-08T11:39:56.521" v="403" actId="14100"/>
          <ac:spMkLst>
            <pc:docMk/>
            <pc:sldMk cId="3113560296" sldId="257"/>
            <ac:spMk id="53" creationId="{A3DCD409-2C77-621E-05B9-CF31535E8211}"/>
          </ac:spMkLst>
        </pc:spChg>
        <pc:spChg chg="mod">
          <ac:chgData name="Simon Brown" userId="19938383-fec8-4f89-b642-60601738aaa5" providerId="ADAL" clId="{F0B062D6-73D8-401B-812B-7420D8E990E3}" dt="2022-07-08T11:41:15.969" v="441" actId="1076"/>
          <ac:spMkLst>
            <pc:docMk/>
            <pc:sldMk cId="3113560296" sldId="257"/>
            <ac:spMk id="56" creationId="{A0C58BD1-B155-869A-5BA6-2ACCFCD16DA0}"/>
          </ac:spMkLst>
        </pc:spChg>
        <pc:spChg chg="mod">
          <ac:chgData name="Simon Brown" userId="19938383-fec8-4f89-b642-60601738aaa5" providerId="ADAL" clId="{F0B062D6-73D8-401B-812B-7420D8E990E3}" dt="2022-07-08T11:28:06.359" v="176" actId="1076"/>
          <ac:spMkLst>
            <pc:docMk/>
            <pc:sldMk cId="3113560296" sldId="257"/>
            <ac:spMk id="57" creationId="{9B53769B-2503-E118-2DBE-CEFD551A5C6E}"/>
          </ac:spMkLst>
        </pc:spChg>
        <pc:spChg chg="add mod">
          <ac:chgData name="Simon Brown" userId="19938383-fec8-4f89-b642-60601738aaa5" providerId="ADAL" clId="{F0B062D6-73D8-401B-812B-7420D8E990E3}" dt="2022-07-08T11:39:50.913" v="401" actId="14100"/>
          <ac:spMkLst>
            <pc:docMk/>
            <pc:sldMk cId="3113560296" sldId="257"/>
            <ac:spMk id="58" creationId="{F98E2BCC-595A-1275-BDEA-4BE6135092AC}"/>
          </ac:spMkLst>
        </pc:spChg>
        <pc:spChg chg="mod">
          <ac:chgData name="Simon Brown" userId="19938383-fec8-4f89-b642-60601738aaa5" providerId="ADAL" clId="{F0B062D6-73D8-401B-812B-7420D8E990E3}" dt="2022-07-08T11:42:13.506" v="469" actId="20577"/>
          <ac:spMkLst>
            <pc:docMk/>
            <pc:sldMk cId="3113560296" sldId="257"/>
            <ac:spMk id="59" creationId="{7DE0C758-E726-AD6B-ADD4-0C07772FBCBF}"/>
          </ac:spMkLst>
        </pc:spChg>
        <pc:spChg chg="del">
          <ac:chgData name="Simon Brown" userId="19938383-fec8-4f89-b642-60601738aaa5" providerId="ADAL" clId="{F0B062D6-73D8-401B-812B-7420D8E990E3}" dt="2022-07-08T11:40:47.362" v="422" actId="478"/>
          <ac:spMkLst>
            <pc:docMk/>
            <pc:sldMk cId="3113560296" sldId="257"/>
            <ac:spMk id="60" creationId="{A131D053-1C5B-47E3-6C61-0C3F32B0E6E8}"/>
          </ac:spMkLst>
        </pc:spChg>
        <pc:spChg chg="del mod">
          <ac:chgData name="Simon Brown" userId="19938383-fec8-4f89-b642-60601738aaa5" providerId="ADAL" clId="{F0B062D6-73D8-401B-812B-7420D8E990E3}" dt="2022-07-08T11:40:49.842" v="424" actId="478"/>
          <ac:spMkLst>
            <pc:docMk/>
            <pc:sldMk cId="3113560296" sldId="257"/>
            <ac:spMk id="61" creationId="{36C8B6CE-2731-7171-C666-1F3FB8D83B57}"/>
          </ac:spMkLst>
        </pc:spChg>
        <pc:spChg chg="del mod">
          <ac:chgData name="Simon Brown" userId="19938383-fec8-4f89-b642-60601738aaa5" providerId="ADAL" clId="{F0B062D6-73D8-401B-812B-7420D8E990E3}" dt="2022-07-08T11:47:40.738" v="585" actId="478"/>
          <ac:spMkLst>
            <pc:docMk/>
            <pc:sldMk cId="3113560296" sldId="257"/>
            <ac:spMk id="62" creationId="{F0984B11-B30F-92E3-05BC-726453569A52}"/>
          </ac:spMkLst>
        </pc:spChg>
        <pc:spChg chg="add mod">
          <ac:chgData name="Simon Brown" userId="19938383-fec8-4f89-b642-60601738aaa5" providerId="ADAL" clId="{F0B062D6-73D8-401B-812B-7420D8E990E3}" dt="2022-07-08T11:43:54.721" v="515" actId="14100"/>
          <ac:spMkLst>
            <pc:docMk/>
            <pc:sldMk cId="3113560296" sldId="257"/>
            <ac:spMk id="63" creationId="{3AAB452A-6385-24B5-36AE-4DEC97AEF80B}"/>
          </ac:spMkLst>
        </pc:spChg>
        <pc:spChg chg="mod">
          <ac:chgData name="Simon Brown" userId="19938383-fec8-4f89-b642-60601738aaa5" providerId="ADAL" clId="{F0B062D6-73D8-401B-812B-7420D8E990E3}" dt="2022-07-08T11:47:52.593" v="588" actId="1076"/>
          <ac:spMkLst>
            <pc:docMk/>
            <pc:sldMk cId="3113560296" sldId="257"/>
            <ac:spMk id="64" creationId="{98487DF8-CB32-F98E-F8A0-3EF31B4CD37C}"/>
          </ac:spMkLst>
        </pc:spChg>
        <pc:spChg chg="add mod">
          <ac:chgData name="Simon Brown" userId="19938383-fec8-4f89-b642-60601738aaa5" providerId="ADAL" clId="{F0B062D6-73D8-401B-812B-7420D8E990E3}" dt="2022-07-08T11:46:46.419" v="553" actId="20577"/>
          <ac:spMkLst>
            <pc:docMk/>
            <pc:sldMk cId="3113560296" sldId="257"/>
            <ac:spMk id="65" creationId="{4179ECCF-2710-7198-6CA5-176D3B80B5FF}"/>
          </ac:spMkLst>
        </pc:spChg>
        <pc:spChg chg="del">
          <ac:chgData name="Simon Brown" userId="19938383-fec8-4f89-b642-60601738aaa5" providerId="ADAL" clId="{F0B062D6-73D8-401B-812B-7420D8E990E3}" dt="2022-07-08T11:41:11.330" v="440" actId="478"/>
          <ac:spMkLst>
            <pc:docMk/>
            <pc:sldMk cId="3113560296" sldId="257"/>
            <ac:spMk id="66" creationId="{38CF2F11-9A3C-31A9-1635-FACC97583F4A}"/>
          </ac:spMkLst>
        </pc:spChg>
        <pc:spChg chg="add mod">
          <ac:chgData name="Simon Brown" userId="19938383-fec8-4f89-b642-60601738aaa5" providerId="ADAL" clId="{F0B062D6-73D8-401B-812B-7420D8E990E3}" dt="2022-07-08T11:46:10.497" v="517" actId="1076"/>
          <ac:spMkLst>
            <pc:docMk/>
            <pc:sldMk cId="3113560296" sldId="257"/>
            <ac:spMk id="67" creationId="{EFB7E024-14CB-6139-62F3-0E5B85401A9E}"/>
          </ac:spMkLst>
        </pc:spChg>
        <pc:spChg chg="del">
          <ac:chgData name="Simon Brown" userId="19938383-fec8-4f89-b642-60601738aaa5" providerId="ADAL" clId="{F0B062D6-73D8-401B-812B-7420D8E990E3}" dt="2022-07-08T11:40:45.074" v="421" actId="478"/>
          <ac:spMkLst>
            <pc:docMk/>
            <pc:sldMk cId="3113560296" sldId="257"/>
            <ac:spMk id="70" creationId="{2D05B31B-F485-C19A-7C2E-17A43DCC86EA}"/>
          </ac:spMkLst>
        </pc:spChg>
        <pc:spChg chg="mod">
          <ac:chgData name="Simon Brown" userId="19938383-fec8-4f89-b642-60601738aaa5" providerId="ADAL" clId="{F0B062D6-73D8-401B-812B-7420D8E990E3}" dt="2022-07-08T11:40:19.802" v="419" actId="20577"/>
          <ac:spMkLst>
            <pc:docMk/>
            <pc:sldMk cId="3113560296" sldId="257"/>
            <ac:spMk id="72" creationId="{C2D498F8-390E-A411-AE4A-1B94FE544547}"/>
          </ac:spMkLst>
        </pc:spChg>
        <pc:spChg chg="mod">
          <ac:chgData name="Simon Brown" userId="19938383-fec8-4f89-b642-60601738aaa5" providerId="ADAL" clId="{F0B062D6-73D8-401B-812B-7420D8E990E3}" dt="2022-07-08T11:36:40.225" v="213" actId="1076"/>
          <ac:spMkLst>
            <pc:docMk/>
            <pc:sldMk cId="3113560296" sldId="257"/>
            <ac:spMk id="73" creationId="{7C9344B0-E07A-AEAF-43B5-17C3ADDFD1AB}"/>
          </ac:spMkLst>
        </pc:spChg>
        <pc:spChg chg="mod">
          <ac:chgData name="Simon Brown" userId="19938383-fec8-4f89-b642-60601738aaa5" providerId="ADAL" clId="{F0B062D6-73D8-401B-812B-7420D8E990E3}" dt="2022-07-08T11:29:22.688" v="195" actId="14100"/>
          <ac:spMkLst>
            <pc:docMk/>
            <pc:sldMk cId="3113560296" sldId="257"/>
            <ac:spMk id="74" creationId="{B1EEF358-6E5D-6AB6-9063-61B89F2EE76E}"/>
          </ac:spMkLst>
        </pc:spChg>
        <pc:spChg chg="mod">
          <ac:chgData name="Simon Brown" userId="19938383-fec8-4f89-b642-60601738aaa5" providerId="ADAL" clId="{F0B062D6-73D8-401B-812B-7420D8E990E3}" dt="2022-07-08T11:47:35.553" v="584" actId="14100"/>
          <ac:spMkLst>
            <pc:docMk/>
            <pc:sldMk cId="3113560296" sldId="257"/>
            <ac:spMk id="75" creationId="{DDA1DB1F-6325-50A1-F05B-20DBB297C10F}"/>
          </ac:spMkLst>
        </pc:spChg>
        <pc:spChg chg="mod">
          <ac:chgData name="Simon Brown" userId="19938383-fec8-4f89-b642-60601738aaa5" providerId="ADAL" clId="{F0B062D6-73D8-401B-812B-7420D8E990E3}" dt="2022-07-08T11:25:03.079" v="107" actId="20577"/>
          <ac:spMkLst>
            <pc:docMk/>
            <pc:sldMk cId="3113560296" sldId="257"/>
            <ac:spMk id="76" creationId="{1FF96299-F03F-9BF6-1C16-817E83CAE2D2}"/>
          </ac:spMkLst>
        </pc:spChg>
        <pc:spChg chg="mod">
          <ac:chgData name="Simon Brown" userId="19938383-fec8-4f89-b642-60601738aaa5" providerId="ADAL" clId="{F0B062D6-73D8-401B-812B-7420D8E990E3}" dt="2022-07-08T11:36:40.225" v="213" actId="1076"/>
          <ac:spMkLst>
            <pc:docMk/>
            <pc:sldMk cId="3113560296" sldId="257"/>
            <ac:spMk id="78" creationId="{5FA57206-FF5E-1AF8-5397-0688F7A1051F}"/>
          </ac:spMkLst>
        </pc:spChg>
        <pc:spChg chg="mod">
          <ac:chgData name="Simon Brown" userId="19938383-fec8-4f89-b642-60601738aaa5" providerId="ADAL" clId="{F0B062D6-73D8-401B-812B-7420D8E990E3}" dt="2022-07-08T11:29:25.600" v="196" actId="1076"/>
          <ac:spMkLst>
            <pc:docMk/>
            <pc:sldMk cId="3113560296" sldId="257"/>
            <ac:spMk id="80" creationId="{53258AD4-4D5D-3ECF-FC2E-23548509E558}"/>
          </ac:spMkLst>
        </pc:spChg>
        <pc:spChg chg="mod">
          <ac:chgData name="Simon Brown" userId="19938383-fec8-4f89-b642-60601738aaa5" providerId="ADAL" clId="{F0B062D6-73D8-401B-812B-7420D8E990E3}" dt="2022-07-08T11:24:44.055" v="85" actId="20577"/>
          <ac:spMkLst>
            <pc:docMk/>
            <pc:sldMk cId="3113560296" sldId="257"/>
            <ac:spMk id="82" creationId="{D4753CED-B0FD-A616-2B67-24ED603B7341}"/>
          </ac:spMkLst>
        </pc:spChg>
        <pc:spChg chg="del">
          <ac:chgData name="Simon Brown" userId="19938383-fec8-4f89-b642-60601738aaa5" providerId="ADAL" clId="{F0B062D6-73D8-401B-812B-7420D8E990E3}" dt="2022-07-08T11:40:42.326" v="420" actId="478"/>
          <ac:spMkLst>
            <pc:docMk/>
            <pc:sldMk cId="3113560296" sldId="257"/>
            <ac:spMk id="83" creationId="{57957A3F-0E44-6490-EA21-19972574F4B7}"/>
          </ac:spMkLst>
        </pc:spChg>
        <pc:spChg chg="mod">
          <ac:chgData name="Simon Brown" userId="19938383-fec8-4f89-b642-60601738aaa5" providerId="ADAL" clId="{F0B062D6-73D8-401B-812B-7420D8E990E3}" dt="2022-07-08T11:22:02.497" v="29" actId="404"/>
          <ac:spMkLst>
            <pc:docMk/>
            <pc:sldMk cId="3113560296" sldId="257"/>
            <ac:spMk id="84" creationId="{0F742D97-FF26-1CAF-6EA0-107EE4298057}"/>
          </ac:spMkLst>
        </pc:spChg>
        <pc:spChg chg="del">
          <ac:chgData name="Simon Brown" userId="19938383-fec8-4f89-b642-60601738aaa5" providerId="ADAL" clId="{F0B062D6-73D8-401B-812B-7420D8E990E3}" dt="2022-07-08T11:40:51.954" v="425" actId="478"/>
          <ac:spMkLst>
            <pc:docMk/>
            <pc:sldMk cId="3113560296" sldId="257"/>
            <ac:spMk id="85" creationId="{ADB73BFA-5AD1-D1D6-940B-0A7CFF1190E3}"/>
          </ac:spMkLst>
        </pc:spChg>
        <pc:spChg chg="mod">
          <ac:chgData name="Simon Brown" userId="19938383-fec8-4f89-b642-60601738aaa5" providerId="ADAL" clId="{F0B062D6-73D8-401B-812B-7420D8E990E3}" dt="2022-07-08T11:47:46.562" v="587" actId="14100"/>
          <ac:spMkLst>
            <pc:docMk/>
            <pc:sldMk cId="3113560296" sldId="257"/>
            <ac:spMk id="86" creationId="{D90F40C7-440B-143B-A4E8-4A512FBFB2FB}"/>
          </ac:spMkLst>
        </pc:spChg>
        <pc:spChg chg="mod">
          <ac:chgData name="Simon Brown" userId="19938383-fec8-4f89-b642-60601738aaa5" providerId="ADAL" clId="{F0B062D6-73D8-401B-812B-7420D8E990E3}" dt="2022-07-08T11:38:40.491" v="302" actId="20577"/>
          <ac:spMkLst>
            <pc:docMk/>
            <pc:sldMk cId="3113560296" sldId="257"/>
            <ac:spMk id="88" creationId="{E6F332F4-808C-AEDF-CEB7-3D488826180F}"/>
          </ac:spMkLst>
        </pc:spChg>
        <pc:spChg chg="mod">
          <ac:chgData name="Simon Brown" userId="19938383-fec8-4f89-b642-60601738aaa5" providerId="ADAL" clId="{F0B062D6-73D8-401B-812B-7420D8E990E3}" dt="2022-07-08T11:26:55.956" v="159" actId="20577"/>
          <ac:spMkLst>
            <pc:docMk/>
            <pc:sldMk cId="3113560296" sldId="257"/>
            <ac:spMk id="89" creationId="{CAB51A9C-7F44-ECF7-BE69-6D4FAD861037}"/>
          </ac:spMkLst>
        </pc:spChg>
        <pc:spChg chg="add mod">
          <ac:chgData name="Simon Brown" userId="19938383-fec8-4f89-b642-60601738aaa5" providerId="ADAL" clId="{F0B062D6-73D8-401B-812B-7420D8E990E3}" dt="2022-07-08T11:46:51.449" v="563" actId="20577"/>
          <ac:spMkLst>
            <pc:docMk/>
            <pc:sldMk cId="3113560296" sldId="257"/>
            <ac:spMk id="90" creationId="{45DA0688-1030-19D4-E854-194EAF7FCD79}"/>
          </ac:spMkLst>
        </pc:spChg>
        <pc:spChg chg="add mod">
          <ac:chgData name="Simon Brown" userId="19938383-fec8-4f89-b642-60601738aaa5" providerId="ADAL" clId="{F0B062D6-73D8-401B-812B-7420D8E990E3}" dt="2022-07-08T11:46:27.754" v="519" actId="1076"/>
          <ac:spMkLst>
            <pc:docMk/>
            <pc:sldMk cId="3113560296" sldId="257"/>
            <ac:spMk id="91" creationId="{0899F092-6346-7873-016B-4B6462883252}"/>
          </ac:spMkLst>
        </pc:spChg>
        <pc:spChg chg="add mod">
          <ac:chgData name="Simon Brown" userId="19938383-fec8-4f89-b642-60601738aaa5" providerId="ADAL" clId="{F0B062D6-73D8-401B-812B-7420D8E990E3}" dt="2022-07-08T11:46:34.586" v="542" actId="20577"/>
          <ac:spMkLst>
            <pc:docMk/>
            <pc:sldMk cId="3113560296" sldId="257"/>
            <ac:spMk id="92" creationId="{76802675-8973-07E7-0473-30428A89263D}"/>
          </ac:spMkLst>
        </pc:spChg>
        <pc:spChg chg="mod">
          <ac:chgData name="Simon Brown" userId="19938383-fec8-4f89-b642-60601738aaa5" providerId="ADAL" clId="{F0B062D6-73D8-401B-812B-7420D8E990E3}" dt="2022-07-08T11:25:09.256" v="108" actId="1076"/>
          <ac:spMkLst>
            <pc:docMk/>
            <pc:sldMk cId="3113560296" sldId="257"/>
            <ac:spMk id="94" creationId="{FF98786B-2D1D-84C7-A554-729468A044E3}"/>
          </ac:spMkLst>
        </pc:spChg>
        <pc:spChg chg="del mod">
          <ac:chgData name="Simon Brown" userId="19938383-fec8-4f89-b642-60601738aaa5" providerId="ADAL" clId="{F0B062D6-73D8-401B-812B-7420D8E990E3}" dt="2022-07-08T11:47:40.738" v="585" actId="478"/>
          <ac:spMkLst>
            <pc:docMk/>
            <pc:sldMk cId="3113560296" sldId="257"/>
            <ac:spMk id="96" creationId="{37B0C6CF-96CC-DF60-D871-7E596D77B302}"/>
          </ac:spMkLst>
        </pc:spChg>
        <pc:spChg chg="mod">
          <ac:chgData name="Simon Brown" userId="19938383-fec8-4f89-b642-60601738aaa5" providerId="ADAL" clId="{F0B062D6-73D8-401B-812B-7420D8E990E3}" dt="2022-07-08T11:47:15.009" v="582" actId="1076"/>
          <ac:spMkLst>
            <pc:docMk/>
            <pc:sldMk cId="3113560296" sldId="257"/>
            <ac:spMk id="120" creationId="{1BA741A5-714E-4BF7-D717-BAB0134A9F06}"/>
          </ac:spMkLst>
        </pc:spChg>
        <pc:spChg chg="mod">
          <ac:chgData name="Simon Brown" userId="19938383-fec8-4f89-b642-60601738aaa5" providerId="ADAL" clId="{F0B062D6-73D8-401B-812B-7420D8E990E3}" dt="2022-07-08T11:26:40.876" v="150" actId="20577"/>
          <ac:spMkLst>
            <pc:docMk/>
            <pc:sldMk cId="3113560296" sldId="257"/>
            <ac:spMk id="145" creationId="{8B1711A5-5D5C-D289-83B9-4C1B86FDF556}"/>
          </ac:spMkLst>
        </pc:spChg>
        <pc:graphicFrameChg chg="add del mod">
          <ac:chgData name="Simon Brown" userId="19938383-fec8-4f89-b642-60601738aaa5" providerId="ADAL" clId="{F0B062D6-73D8-401B-812B-7420D8E990E3}" dt="2022-07-08T11:32:34.285" v="199"/>
          <ac:graphicFrameMkLst>
            <pc:docMk/>
            <pc:sldMk cId="3113560296" sldId="257"/>
            <ac:graphicFrameMk id="2" creationId="{76C67E99-1D07-7B2B-CCCD-A05CFDCE8D99}"/>
          </ac:graphicFrameMkLst>
        </pc:graphicFrameChg>
      </pc:sldChg>
      <pc:sldChg chg="del">
        <pc:chgData name="Simon Brown" userId="19938383-fec8-4f89-b642-60601738aaa5" providerId="ADAL" clId="{F0B062D6-73D8-401B-812B-7420D8E990E3}" dt="2022-07-08T11:30:22.329" v="197" actId="47"/>
        <pc:sldMkLst>
          <pc:docMk/>
          <pc:sldMk cId="4037505211" sldId="258"/>
        </pc:sldMkLst>
      </pc:sldChg>
    </pc:docChg>
  </pc:docChgLst>
  <pc:docChgLst>
    <pc:chgData name="Simon Brown" userId="19938383-fec8-4f89-b642-60601738aaa5" providerId="ADAL" clId="{8080AAFC-73F8-4452-96A6-666152225E70}"/>
    <pc:docChg chg="undo custSel modSld">
      <pc:chgData name="Simon Brown" userId="19938383-fec8-4f89-b642-60601738aaa5" providerId="ADAL" clId="{8080AAFC-73F8-4452-96A6-666152225E70}" dt="2022-06-16T08:00:03.209" v="518" actId="1035"/>
      <pc:docMkLst>
        <pc:docMk/>
      </pc:docMkLst>
      <pc:sldChg chg="addSp delSp modSp mod">
        <pc:chgData name="Simon Brown" userId="19938383-fec8-4f89-b642-60601738aaa5" providerId="ADAL" clId="{8080AAFC-73F8-4452-96A6-666152225E70}" dt="2022-06-16T08:00:03.209" v="518" actId="1035"/>
        <pc:sldMkLst>
          <pc:docMk/>
          <pc:sldMk cId="3113560296" sldId="257"/>
        </pc:sldMkLst>
        <pc:spChg chg="mod">
          <ac:chgData name="Simon Brown" userId="19938383-fec8-4f89-b642-60601738aaa5" providerId="ADAL" clId="{8080AAFC-73F8-4452-96A6-666152225E70}" dt="2022-06-16T07:50:59.905" v="210" actId="20577"/>
          <ac:spMkLst>
            <pc:docMk/>
            <pc:sldMk cId="3113560296" sldId="257"/>
            <ac:spMk id="11" creationId="{B8A76B57-EE93-913E-E4B0-5B93EAEA44D0}"/>
          </ac:spMkLst>
        </pc:spChg>
        <pc:spChg chg="mod">
          <ac:chgData name="Simon Brown" userId="19938383-fec8-4f89-b642-60601738aaa5" providerId="ADAL" clId="{8080AAFC-73F8-4452-96A6-666152225E70}" dt="2022-06-16T08:00:03.209" v="518" actId="1035"/>
          <ac:spMkLst>
            <pc:docMk/>
            <pc:sldMk cId="3113560296" sldId="257"/>
            <ac:spMk id="15" creationId="{96382593-E648-AF0D-9439-0D4B94C154AD}"/>
          </ac:spMkLst>
        </pc:spChg>
        <pc:spChg chg="mod">
          <ac:chgData name="Simon Brown" userId="19938383-fec8-4f89-b642-60601738aaa5" providerId="ADAL" clId="{8080AAFC-73F8-4452-96A6-666152225E70}" dt="2022-06-16T08:00:03.209" v="518" actId="1035"/>
          <ac:spMkLst>
            <pc:docMk/>
            <pc:sldMk cId="3113560296" sldId="257"/>
            <ac:spMk id="57" creationId="{9B53769B-2503-E118-2DBE-CEFD551A5C6E}"/>
          </ac:spMkLst>
        </pc:spChg>
        <pc:spChg chg="add del mod">
          <ac:chgData name="Simon Brown" userId="19938383-fec8-4f89-b642-60601738aaa5" providerId="ADAL" clId="{8080AAFC-73F8-4452-96A6-666152225E70}" dt="2022-06-16T07:54:27.198" v="212"/>
          <ac:spMkLst>
            <pc:docMk/>
            <pc:sldMk cId="3113560296" sldId="257"/>
            <ac:spMk id="63" creationId="{09E063D2-43D2-41A2-E31A-535A98D65700}"/>
          </ac:spMkLst>
        </pc:spChg>
        <pc:spChg chg="add mod">
          <ac:chgData name="Simon Brown" userId="19938383-fec8-4f89-b642-60601738aaa5" providerId="ADAL" clId="{8080AAFC-73F8-4452-96A6-666152225E70}" dt="2022-06-16T07:59:05.002" v="505" actId="1037"/>
          <ac:spMkLst>
            <pc:docMk/>
            <pc:sldMk cId="3113560296" sldId="257"/>
            <ac:spMk id="87" creationId="{ABCF1784-5AD4-C72F-1F28-B6B03033501B}"/>
          </ac:spMkLst>
        </pc:spChg>
        <pc:spChg chg="add mod">
          <ac:chgData name="Simon Brown" userId="19938383-fec8-4f89-b642-60601738aaa5" providerId="ADAL" clId="{8080AAFC-73F8-4452-96A6-666152225E70}" dt="2022-06-16T07:59:05.002" v="505" actId="1037"/>
          <ac:spMkLst>
            <pc:docMk/>
            <pc:sldMk cId="3113560296" sldId="257"/>
            <ac:spMk id="88" creationId="{E6F332F4-808C-AEDF-CEB7-3D488826180F}"/>
          </ac:spMkLst>
        </pc:spChg>
        <pc:spChg chg="add mod">
          <ac:chgData name="Simon Brown" userId="19938383-fec8-4f89-b642-60601738aaa5" providerId="ADAL" clId="{8080AAFC-73F8-4452-96A6-666152225E70}" dt="2022-06-16T07:59:20.441" v="509" actId="1038"/>
          <ac:spMkLst>
            <pc:docMk/>
            <pc:sldMk cId="3113560296" sldId="257"/>
            <ac:spMk id="90" creationId="{F9B37E74-8A4D-2FAF-FF81-50572E901BE7}"/>
          </ac:spMkLst>
        </pc:spChg>
        <pc:spChg chg="add mod">
          <ac:chgData name="Simon Brown" userId="19938383-fec8-4f89-b642-60601738aaa5" providerId="ADAL" clId="{8080AAFC-73F8-4452-96A6-666152225E70}" dt="2022-06-16T07:59:20.441" v="509" actId="1038"/>
          <ac:spMkLst>
            <pc:docMk/>
            <pc:sldMk cId="3113560296" sldId="257"/>
            <ac:spMk id="91" creationId="{8B61E8F2-CC5B-2682-0162-66408F1906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EA612-44C3-A341-902F-6435DE4D9F4D}" type="datetimeFigureOut">
              <a:rPr lang="en-RU" smtClean="0"/>
              <a:t>06/21/2023</a:t>
            </a:fld>
            <a:endParaRPr lang="en-RU"/>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5CCFA-17E5-5242-9475-F9B33242C020}" type="slidenum">
              <a:rPr lang="en-RU" smtClean="0"/>
              <a:t>‹#›</a:t>
            </a:fld>
            <a:endParaRPr lang="en-RU"/>
          </a:p>
        </p:txBody>
      </p:sp>
    </p:spTree>
    <p:extLst>
      <p:ext uri="{BB962C8B-B14F-4D97-AF65-F5344CB8AC3E}">
        <p14:creationId xmlns:p14="http://schemas.microsoft.com/office/powerpoint/2010/main" val="3734605633"/>
      </p:ext>
    </p:extLst>
  </p:cSld>
  <p:clrMap bg1="lt1" tx1="dk1" bg2="lt2" tx2="dk2" accent1="accent1" accent2="accent2" accent3="accent3" accent4="accent4" accent5="accent5" accent6="accent6" hlink="hlink" folHlink="folHlink"/>
  <p:notesStyle>
    <a:lvl1pPr marL="0" algn="l" defTabSz="914328" rtl="0" eaLnBrk="1" latinLnBrk="0" hangingPunct="1">
      <a:defRPr sz="1200" kern="1200">
        <a:solidFill>
          <a:schemeClr val="tx1"/>
        </a:solidFill>
        <a:latin typeface="+mn-lt"/>
        <a:ea typeface="+mn-ea"/>
        <a:cs typeface="+mn-cs"/>
      </a:defRPr>
    </a:lvl1pPr>
    <a:lvl2pPr marL="457165" algn="l" defTabSz="914328" rtl="0" eaLnBrk="1" latinLnBrk="0" hangingPunct="1">
      <a:defRPr sz="1200" kern="1200">
        <a:solidFill>
          <a:schemeClr val="tx1"/>
        </a:solidFill>
        <a:latin typeface="+mn-lt"/>
        <a:ea typeface="+mn-ea"/>
        <a:cs typeface="+mn-cs"/>
      </a:defRPr>
    </a:lvl2pPr>
    <a:lvl3pPr marL="914328" algn="l" defTabSz="914328" rtl="0" eaLnBrk="1" latinLnBrk="0" hangingPunct="1">
      <a:defRPr sz="1200" kern="1200">
        <a:solidFill>
          <a:schemeClr val="tx1"/>
        </a:solidFill>
        <a:latin typeface="+mn-lt"/>
        <a:ea typeface="+mn-ea"/>
        <a:cs typeface="+mn-cs"/>
      </a:defRPr>
    </a:lvl3pPr>
    <a:lvl4pPr marL="1371493" algn="l" defTabSz="914328" rtl="0" eaLnBrk="1" latinLnBrk="0" hangingPunct="1">
      <a:defRPr sz="1200" kern="1200">
        <a:solidFill>
          <a:schemeClr val="tx1"/>
        </a:solidFill>
        <a:latin typeface="+mn-lt"/>
        <a:ea typeface="+mn-ea"/>
        <a:cs typeface="+mn-cs"/>
      </a:defRPr>
    </a:lvl4pPr>
    <a:lvl5pPr marL="1828657" algn="l" defTabSz="914328" rtl="0" eaLnBrk="1" latinLnBrk="0" hangingPunct="1">
      <a:defRPr sz="1200" kern="1200">
        <a:solidFill>
          <a:schemeClr val="tx1"/>
        </a:solidFill>
        <a:latin typeface="+mn-lt"/>
        <a:ea typeface="+mn-ea"/>
        <a:cs typeface="+mn-cs"/>
      </a:defRPr>
    </a:lvl5pPr>
    <a:lvl6pPr marL="2285821" algn="l" defTabSz="914328" rtl="0" eaLnBrk="1" latinLnBrk="0" hangingPunct="1">
      <a:defRPr sz="1200" kern="1200">
        <a:solidFill>
          <a:schemeClr val="tx1"/>
        </a:solidFill>
        <a:latin typeface="+mn-lt"/>
        <a:ea typeface="+mn-ea"/>
        <a:cs typeface="+mn-cs"/>
      </a:defRPr>
    </a:lvl6pPr>
    <a:lvl7pPr marL="2742985" algn="l" defTabSz="914328" rtl="0" eaLnBrk="1" latinLnBrk="0" hangingPunct="1">
      <a:defRPr sz="1200" kern="1200">
        <a:solidFill>
          <a:schemeClr val="tx1"/>
        </a:solidFill>
        <a:latin typeface="+mn-lt"/>
        <a:ea typeface="+mn-ea"/>
        <a:cs typeface="+mn-cs"/>
      </a:defRPr>
    </a:lvl7pPr>
    <a:lvl8pPr marL="3200150" algn="l" defTabSz="914328" rtl="0" eaLnBrk="1" latinLnBrk="0" hangingPunct="1">
      <a:defRPr sz="1200" kern="1200">
        <a:solidFill>
          <a:schemeClr val="tx1"/>
        </a:solidFill>
        <a:latin typeface="+mn-lt"/>
        <a:ea typeface="+mn-ea"/>
        <a:cs typeface="+mn-cs"/>
      </a:defRPr>
    </a:lvl8pPr>
    <a:lvl9pPr marL="3657313" algn="l" defTabSz="9143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RU"/>
          </a:p>
        </p:txBody>
      </p:sp>
      <p:sp>
        <p:nvSpPr>
          <p:cNvPr id="4" name="Slide Number Placeholder 3"/>
          <p:cNvSpPr>
            <a:spLocks noGrp="1"/>
          </p:cNvSpPr>
          <p:nvPr>
            <p:ph type="sldNum" sz="quarter" idx="5"/>
          </p:nvPr>
        </p:nvSpPr>
        <p:spPr/>
        <p:txBody>
          <a:bodyPr/>
          <a:lstStyle/>
          <a:p>
            <a:fld id="{07F5CCFA-17E5-5242-9475-F9B33242C020}" type="slidenum">
              <a:rPr lang="en-RU" smtClean="0"/>
              <a:t>1</a:t>
            </a:fld>
            <a:endParaRPr lang="en-RU"/>
          </a:p>
        </p:txBody>
      </p:sp>
    </p:spTree>
    <p:extLst>
      <p:ext uri="{BB962C8B-B14F-4D97-AF65-F5344CB8AC3E}">
        <p14:creationId xmlns:p14="http://schemas.microsoft.com/office/powerpoint/2010/main" val="197040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1267" y="1621191"/>
            <a:ext cx="13207604" cy="3448756"/>
          </a:xfrm>
        </p:spPr>
        <p:txBody>
          <a:bodyPr anchor="b"/>
          <a:lstStyle>
            <a:lvl1pPr algn="ctr">
              <a:defRPr sz="8666"/>
            </a:lvl1pPr>
          </a:lstStyle>
          <a:p>
            <a:r>
              <a:rPr lang="en-GB"/>
              <a:t>Click to edit Master title style</a:t>
            </a:r>
            <a:endParaRPr lang="en-US"/>
          </a:p>
        </p:txBody>
      </p:sp>
      <p:sp>
        <p:nvSpPr>
          <p:cNvPr id="3" name="Subtitle 2"/>
          <p:cNvSpPr>
            <a:spLocks noGrp="1"/>
          </p:cNvSpPr>
          <p:nvPr>
            <p:ph type="subTitle" idx="1"/>
          </p:nvPr>
        </p:nvSpPr>
        <p:spPr>
          <a:xfrm>
            <a:off x="2201267" y="5202944"/>
            <a:ext cx="13207604" cy="2391656"/>
          </a:xfrm>
        </p:spPr>
        <p:txBody>
          <a:bodyPr/>
          <a:lstStyle>
            <a:lvl1pPr marL="0" indent="0" algn="ctr">
              <a:buNone/>
              <a:defRPr sz="3467"/>
            </a:lvl1pPr>
            <a:lvl2pPr marL="660375" indent="0" algn="ctr">
              <a:buNone/>
              <a:defRPr sz="2889"/>
            </a:lvl2pPr>
            <a:lvl3pPr marL="1320750" indent="0" algn="ctr">
              <a:buNone/>
              <a:defRPr sz="2600"/>
            </a:lvl3pPr>
            <a:lvl4pPr marL="1981125" indent="0" algn="ctr">
              <a:buNone/>
              <a:defRPr sz="2311"/>
            </a:lvl4pPr>
            <a:lvl5pPr marL="2641501" indent="0" algn="ctr">
              <a:buNone/>
              <a:defRPr sz="2311"/>
            </a:lvl5pPr>
            <a:lvl6pPr marL="3301876" indent="0" algn="ctr">
              <a:buNone/>
              <a:defRPr sz="2311"/>
            </a:lvl6pPr>
            <a:lvl7pPr marL="3962252" indent="0" algn="ctr">
              <a:buNone/>
              <a:defRPr sz="2311"/>
            </a:lvl7pPr>
            <a:lvl8pPr marL="4622627" indent="0" algn="ctr">
              <a:buNone/>
              <a:defRPr sz="2311"/>
            </a:lvl8pPr>
            <a:lvl9pPr marL="5283001" indent="0" algn="ctr">
              <a:buNone/>
              <a:defRPr sz="2311"/>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F1424FE-A0B9-4849-9F1E-7D414A8ACBBA}" type="datetimeFigureOut">
              <a:rPr lang="en-RU" smtClean="0"/>
              <a:t>06/21/2023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1592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1424FE-A0B9-4849-9F1E-7D414A8ACBBA}" type="datetimeFigureOut">
              <a:rPr lang="en-RU" smtClean="0"/>
              <a:t>06/21/2023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80142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602257" y="527409"/>
            <a:ext cx="3797186" cy="839487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210700" y="527409"/>
            <a:ext cx="11171431"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1424FE-A0B9-4849-9F1E-7D414A8ACBBA}" type="datetimeFigureOut">
              <a:rPr lang="en-RU" smtClean="0"/>
              <a:t>06/21/2023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400820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1424FE-A0B9-4849-9F1E-7D414A8ACBBA}" type="datetimeFigureOut">
              <a:rPr lang="en-RU" smtClean="0"/>
              <a:t>06/21/2023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98079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1525" y="2469623"/>
            <a:ext cx="15188744" cy="4120620"/>
          </a:xfrm>
        </p:spPr>
        <p:txBody>
          <a:bodyPr anchor="b"/>
          <a:lstStyle>
            <a:lvl1pPr>
              <a:defRPr sz="8666"/>
            </a:lvl1pPr>
          </a:lstStyle>
          <a:p>
            <a:r>
              <a:rPr lang="en-GB"/>
              <a:t>Click to edit Master title style</a:t>
            </a:r>
            <a:endParaRPr lang="en-US"/>
          </a:p>
        </p:txBody>
      </p:sp>
      <p:sp>
        <p:nvSpPr>
          <p:cNvPr id="3" name="Text Placeholder 2"/>
          <p:cNvSpPr>
            <a:spLocks noGrp="1"/>
          </p:cNvSpPr>
          <p:nvPr>
            <p:ph type="body" idx="1"/>
          </p:nvPr>
        </p:nvSpPr>
        <p:spPr>
          <a:xfrm>
            <a:off x="1201525" y="6629231"/>
            <a:ext cx="15188744" cy="2166937"/>
          </a:xfrm>
        </p:spPr>
        <p:txBody>
          <a:bodyPr/>
          <a:lstStyle>
            <a:lvl1pPr marL="0" indent="0">
              <a:buNone/>
              <a:defRPr sz="3467">
                <a:solidFill>
                  <a:schemeClr val="tx1">
                    <a:tint val="75000"/>
                  </a:schemeClr>
                </a:solidFill>
              </a:defRPr>
            </a:lvl1pPr>
            <a:lvl2pPr marL="660375" indent="0">
              <a:buNone/>
              <a:defRPr sz="2889">
                <a:solidFill>
                  <a:schemeClr val="tx1">
                    <a:tint val="75000"/>
                  </a:schemeClr>
                </a:solidFill>
              </a:defRPr>
            </a:lvl2pPr>
            <a:lvl3pPr marL="1320750" indent="0">
              <a:buNone/>
              <a:defRPr sz="2600">
                <a:solidFill>
                  <a:schemeClr val="tx1">
                    <a:tint val="75000"/>
                  </a:schemeClr>
                </a:solidFill>
              </a:defRPr>
            </a:lvl3pPr>
            <a:lvl4pPr marL="1981125" indent="0">
              <a:buNone/>
              <a:defRPr sz="2311">
                <a:solidFill>
                  <a:schemeClr val="tx1">
                    <a:tint val="75000"/>
                  </a:schemeClr>
                </a:solidFill>
              </a:defRPr>
            </a:lvl4pPr>
            <a:lvl5pPr marL="2641501" indent="0">
              <a:buNone/>
              <a:defRPr sz="2311">
                <a:solidFill>
                  <a:schemeClr val="tx1">
                    <a:tint val="75000"/>
                  </a:schemeClr>
                </a:solidFill>
              </a:defRPr>
            </a:lvl5pPr>
            <a:lvl6pPr marL="3301876" indent="0">
              <a:buNone/>
              <a:defRPr sz="2311">
                <a:solidFill>
                  <a:schemeClr val="tx1">
                    <a:tint val="75000"/>
                  </a:schemeClr>
                </a:solidFill>
              </a:defRPr>
            </a:lvl6pPr>
            <a:lvl7pPr marL="3962252" indent="0">
              <a:buNone/>
              <a:defRPr sz="2311">
                <a:solidFill>
                  <a:schemeClr val="tx1">
                    <a:tint val="75000"/>
                  </a:schemeClr>
                </a:solidFill>
              </a:defRPr>
            </a:lvl7pPr>
            <a:lvl8pPr marL="4622627" indent="0">
              <a:buNone/>
              <a:defRPr sz="2311">
                <a:solidFill>
                  <a:schemeClr val="tx1">
                    <a:tint val="75000"/>
                  </a:schemeClr>
                </a:solidFill>
              </a:defRPr>
            </a:lvl8pPr>
            <a:lvl9pPr marL="5283001" indent="0">
              <a:buNone/>
              <a:defRPr sz="231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1424FE-A0B9-4849-9F1E-7D414A8ACBBA}" type="datetimeFigureOut">
              <a:rPr lang="en-RU" smtClean="0"/>
              <a:t>06/21/2023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0864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210699"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8915134"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F1424FE-A0B9-4849-9F1E-7D414A8ACBBA}" type="datetimeFigureOut">
              <a:rPr lang="en-RU" smtClean="0"/>
              <a:t>06/21/2023</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66443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2992" y="527405"/>
            <a:ext cx="15188744" cy="1914702"/>
          </a:xfrm>
        </p:spPr>
        <p:txBody>
          <a:bodyPr/>
          <a:lstStyle/>
          <a:p>
            <a:r>
              <a:rPr lang="en-GB"/>
              <a:t>Click to edit Master title style</a:t>
            </a:r>
            <a:endParaRPr lang="en-US"/>
          </a:p>
        </p:txBody>
      </p:sp>
      <p:sp>
        <p:nvSpPr>
          <p:cNvPr id="3" name="Text Placeholder 2"/>
          <p:cNvSpPr>
            <a:spLocks noGrp="1"/>
          </p:cNvSpPr>
          <p:nvPr>
            <p:ph type="body" idx="1"/>
          </p:nvPr>
        </p:nvSpPr>
        <p:spPr>
          <a:xfrm>
            <a:off x="1212992" y="2428354"/>
            <a:ext cx="7449912" cy="1190095"/>
          </a:xfrm>
        </p:spPr>
        <p:txBody>
          <a:bodyPr anchor="b"/>
          <a:lstStyle>
            <a:lvl1pPr marL="0" indent="0">
              <a:buNone/>
              <a:defRPr sz="3467" b="1"/>
            </a:lvl1pPr>
            <a:lvl2pPr marL="660375" indent="0">
              <a:buNone/>
              <a:defRPr sz="2889" b="1"/>
            </a:lvl2pPr>
            <a:lvl3pPr marL="1320750" indent="0">
              <a:buNone/>
              <a:defRPr sz="2600" b="1"/>
            </a:lvl3pPr>
            <a:lvl4pPr marL="1981125" indent="0">
              <a:buNone/>
              <a:defRPr sz="2311" b="1"/>
            </a:lvl4pPr>
            <a:lvl5pPr marL="2641501" indent="0">
              <a:buNone/>
              <a:defRPr sz="2311" b="1"/>
            </a:lvl5pPr>
            <a:lvl6pPr marL="3301876" indent="0">
              <a:buNone/>
              <a:defRPr sz="2311" b="1"/>
            </a:lvl6pPr>
            <a:lvl7pPr marL="3962252" indent="0">
              <a:buNone/>
              <a:defRPr sz="2311" b="1"/>
            </a:lvl7pPr>
            <a:lvl8pPr marL="4622627" indent="0">
              <a:buNone/>
              <a:defRPr sz="2311" b="1"/>
            </a:lvl8pPr>
            <a:lvl9pPr marL="5283001" indent="0">
              <a:buNone/>
              <a:defRPr sz="2311" b="1"/>
            </a:lvl9pPr>
          </a:lstStyle>
          <a:p>
            <a:pPr lvl="0"/>
            <a:r>
              <a:rPr lang="en-GB"/>
              <a:t>Click to edit Master text styles</a:t>
            </a:r>
          </a:p>
        </p:txBody>
      </p:sp>
      <p:sp>
        <p:nvSpPr>
          <p:cNvPr id="4" name="Content Placeholder 3"/>
          <p:cNvSpPr>
            <a:spLocks noGrp="1"/>
          </p:cNvSpPr>
          <p:nvPr>
            <p:ph sz="half" idx="2"/>
          </p:nvPr>
        </p:nvSpPr>
        <p:spPr>
          <a:xfrm>
            <a:off x="1212992" y="3618444"/>
            <a:ext cx="744991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8915135" y="2428354"/>
            <a:ext cx="7486602" cy="1190095"/>
          </a:xfrm>
        </p:spPr>
        <p:txBody>
          <a:bodyPr anchor="b"/>
          <a:lstStyle>
            <a:lvl1pPr marL="0" indent="0">
              <a:buNone/>
              <a:defRPr sz="3467" b="1"/>
            </a:lvl1pPr>
            <a:lvl2pPr marL="660375" indent="0">
              <a:buNone/>
              <a:defRPr sz="2889" b="1"/>
            </a:lvl2pPr>
            <a:lvl3pPr marL="1320750" indent="0">
              <a:buNone/>
              <a:defRPr sz="2600" b="1"/>
            </a:lvl3pPr>
            <a:lvl4pPr marL="1981125" indent="0">
              <a:buNone/>
              <a:defRPr sz="2311" b="1"/>
            </a:lvl4pPr>
            <a:lvl5pPr marL="2641501" indent="0">
              <a:buNone/>
              <a:defRPr sz="2311" b="1"/>
            </a:lvl5pPr>
            <a:lvl6pPr marL="3301876" indent="0">
              <a:buNone/>
              <a:defRPr sz="2311" b="1"/>
            </a:lvl6pPr>
            <a:lvl7pPr marL="3962252" indent="0">
              <a:buNone/>
              <a:defRPr sz="2311" b="1"/>
            </a:lvl7pPr>
            <a:lvl8pPr marL="4622627" indent="0">
              <a:buNone/>
              <a:defRPr sz="2311" b="1"/>
            </a:lvl8pPr>
            <a:lvl9pPr marL="5283001" indent="0">
              <a:buNone/>
              <a:defRPr sz="2311" b="1"/>
            </a:lvl9pPr>
          </a:lstStyle>
          <a:p>
            <a:pPr lvl="0"/>
            <a:r>
              <a:rPr lang="en-GB"/>
              <a:t>Click to edit Master text styles</a:t>
            </a:r>
          </a:p>
        </p:txBody>
      </p:sp>
      <p:sp>
        <p:nvSpPr>
          <p:cNvPr id="6" name="Content Placeholder 5"/>
          <p:cNvSpPr>
            <a:spLocks noGrp="1"/>
          </p:cNvSpPr>
          <p:nvPr>
            <p:ph sz="quarter" idx="4"/>
          </p:nvPr>
        </p:nvSpPr>
        <p:spPr>
          <a:xfrm>
            <a:off x="8915135" y="3618444"/>
            <a:ext cx="748660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F1424FE-A0B9-4849-9F1E-7D414A8ACBBA}" type="datetimeFigureOut">
              <a:rPr lang="en-RU" smtClean="0"/>
              <a:t>06/21/2023</a:t>
            </a:fld>
            <a:endParaRPr lang="en-RU"/>
          </a:p>
        </p:txBody>
      </p:sp>
      <p:sp>
        <p:nvSpPr>
          <p:cNvPr id="8" name="Footer Placeholder 7"/>
          <p:cNvSpPr>
            <a:spLocks noGrp="1"/>
          </p:cNvSpPr>
          <p:nvPr>
            <p:ph type="ftr" sz="quarter" idx="11"/>
          </p:nvPr>
        </p:nvSpPr>
        <p:spPr/>
        <p:txBody>
          <a:bodyPr/>
          <a:lstStyle/>
          <a:p>
            <a:endParaRPr lang="en-RU"/>
          </a:p>
        </p:txBody>
      </p:sp>
      <p:sp>
        <p:nvSpPr>
          <p:cNvPr id="9" name="Slide Number Placeholder 8"/>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96034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F1424FE-A0B9-4849-9F1E-7D414A8ACBBA}" type="datetimeFigureOut">
              <a:rPr lang="en-RU" smtClean="0"/>
              <a:t>06/21/2023</a:t>
            </a:fld>
            <a:endParaRPr lang="en-RU"/>
          </a:p>
        </p:txBody>
      </p:sp>
      <p:sp>
        <p:nvSpPr>
          <p:cNvPr id="4" name="Footer Placeholder 3"/>
          <p:cNvSpPr>
            <a:spLocks noGrp="1"/>
          </p:cNvSpPr>
          <p:nvPr>
            <p:ph type="ftr" sz="quarter" idx="11"/>
          </p:nvPr>
        </p:nvSpPr>
        <p:spPr/>
        <p:txBody>
          <a:bodyPr/>
          <a:lstStyle/>
          <a:p>
            <a:endParaRPr lang="en-RU"/>
          </a:p>
        </p:txBody>
      </p:sp>
      <p:sp>
        <p:nvSpPr>
          <p:cNvPr id="5" name="Slide Number Placeholder 4"/>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57660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424FE-A0B9-4849-9F1E-7D414A8ACBBA}" type="datetimeFigureOut">
              <a:rPr lang="en-RU" smtClean="0"/>
              <a:t>06/21/2023</a:t>
            </a:fld>
            <a:endParaRPr lang="en-RU"/>
          </a:p>
        </p:txBody>
      </p:sp>
      <p:sp>
        <p:nvSpPr>
          <p:cNvPr id="3" name="Footer Placeholder 2"/>
          <p:cNvSpPr>
            <a:spLocks noGrp="1"/>
          </p:cNvSpPr>
          <p:nvPr>
            <p:ph type="ftr" sz="quarter" idx="11"/>
          </p:nvPr>
        </p:nvSpPr>
        <p:spPr/>
        <p:txBody>
          <a:bodyPr/>
          <a:lstStyle/>
          <a:p>
            <a:endParaRPr lang="en-RU"/>
          </a:p>
        </p:txBody>
      </p:sp>
      <p:sp>
        <p:nvSpPr>
          <p:cNvPr id="4" name="Slide Number Placeholder 3"/>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445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7" y="660400"/>
            <a:ext cx="5679727" cy="2311400"/>
          </a:xfrm>
        </p:spPr>
        <p:txBody>
          <a:bodyPr anchor="b"/>
          <a:lstStyle>
            <a:lvl1pPr>
              <a:defRPr sz="4623"/>
            </a:lvl1pPr>
          </a:lstStyle>
          <a:p>
            <a:r>
              <a:rPr lang="en-GB"/>
              <a:t>Click to edit Master title style</a:t>
            </a:r>
            <a:endParaRPr lang="en-US"/>
          </a:p>
        </p:txBody>
      </p:sp>
      <p:sp>
        <p:nvSpPr>
          <p:cNvPr id="3" name="Content Placeholder 2"/>
          <p:cNvSpPr>
            <a:spLocks noGrp="1"/>
          </p:cNvSpPr>
          <p:nvPr>
            <p:ph idx="1"/>
          </p:nvPr>
        </p:nvSpPr>
        <p:spPr>
          <a:xfrm>
            <a:off x="7486603" y="1426287"/>
            <a:ext cx="8915132" cy="7039681"/>
          </a:xfrm>
        </p:spPr>
        <p:txBody>
          <a:bodyPr/>
          <a:lstStyle>
            <a:lvl1pPr>
              <a:defRPr sz="4623"/>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212997" y="2971807"/>
            <a:ext cx="5679727" cy="5505627"/>
          </a:xfrm>
        </p:spPr>
        <p:txBody>
          <a:bodyPr/>
          <a:lstStyle>
            <a:lvl1pPr marL="0" indent="0">
              <a:buNone/>
              <a:defRPr sz="2311"/>
            </a:lvl1pPr>
            <a:lvl2pPr marL="660375" indent="0">
              <a:buNone/>
              <a:defRPr sz="2023"/>
            </a:lvl2pPr>
            <a:lvl3pPr marL="1320750" indent="0">
              <a:buNone/>
              <a:defRPr sz="1733"/>
            </a:lvl3pPr>
            <a:lvl4pPr marL="1981125" indent="0">
              <a:buNone/>
              <a:defRPr sz="1444"/>
            </a:lvl4pPr>
            <a:lvl5pPr marL="2641501" indent="0">
              <a:buNone/>
              <a:defRPr sz="1444"/>
            </a:lvl5pPr>
            <a:lvl6pPr marL="3301876" indent="0">
              <a:buNone/>
              <a:defRPr sz="1444"/>
            </a:lvl6pPr>
            <a:lvl7pPr marL="3962252" indent="0">
              <a:buNone/>
              <a:defRPr sz="1444"/>
            </a:lvl7pPr>
            <a:lvl8pPr marL="4622627" indent="0">
              <a:buNone/>
              <a:defRPr sz="1444"/>
            </a:lvl8pPr>
            <a:lvl9pPr marL="5283001"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06/21/2023</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304134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7" y="660400"/>
            <a:ext cx="5679727" cy="2311400"/>
          </a:xfrm>
        </p:spPr>
        <p:txBody>
          <a:bodyPr anchor="b"/>
          <a:lstStyle>
            <a:lvl1pPr>
              <a:defRPr sz="4623"/>
            </a:lvl1pPr>
          </a:lstStyle>
          <a:p>
            <a:r>
              <a:rPr lang="en-GB"/>
              <a:t>Click to edit Master title style</a:t>
            </a:r>
            <a:endParaRPr lang="en-US"/>
          </a:p>
        </p:txBody>
      </p:sp>
      <p:sp>
        <p:nvSpPr>
          <p:cNvPr id="3" name="Picture Placeholder 2"/>
          <p:cNvSpPr>
            <a:spLocks noGrp="1" noChangeAspect="1"/>
          </p:cNvSpPr>
          <p:nvPr>
            <p:ph type="pic" idx="1"/>
          </p:nvPr>
        </p:nvSpPr>
        <p:spPr>
          <a:xfrm>
            <a:off x="7486603" y="1426287"/>
            <a:ext cx="8915132" cy="7039681"/>
          </a:xfrm>
        </p:spPr>
        <p:txBody>
          <a:bodyPr anchor="t"/>
          <a:lstStyle>
            <a:lvl1pPr marL="0" indent="0">
              <a:buNone/>
              <a:defRPr sz="4623"/>
            </a:lvl1pPr>
            <a:lvl2pPr marL="660375" indent="0">
              <a:buNone/>
              <a:defRPr sz="4044"/>
            </a:lvl2pPr>
            <a:lvl3pPr marL="1320750" indent="0">
              <a:buNone/>
              <a:defRPr sz="3467"/>
            </a:lvl3pPr>
            <a:lvl4pPr marL="1981125" indent="0">
              <a:buNone/>
              <a:defRPr sz="2889"/>
            </a:lvl4pPr>
            <a:lvl5pPr marL="2641501" indent="0">
              <a:buNone/>
              <a:defRPr sz="2889"/>
            </a:lvl5pPr>
            <a:lvl6pPr marL="3301876" indent="0">
              <a:buNone/>
              <a:defRPr sz="2889"/>
            </a:lvl6pPr>
            <a:lvl7pPr marL="3962252" indent="0">
              <a:buNone/>
              <a:defRPr sz="2889"/>
            </a:lvl7pPr>
            <a:lvl8pPr marL="4622627" indent="0">
              <a:buNone/>
              <a:defRPr sz="2889"/>
            </a:lvl8pPr>
            <a:lvl9pPr marL="5283001" indent="0">
              <a:buNone/>
              <a:defRPr sz="2889"/>
            </a:lvl9pPr>
          </a:lstStyle>
          <a:p>
            <a:r>
              <a:rPr lang="en-GB"/>
              <a:t>Click icon to add picture</a:t>
            </a:r>
            <a:endParaRPr lang="en-US"/>
          </a:p>
        </p:txBody>
      </p:sp>
      <p:sp>
        <p:nvSpPr>
          <p:cNvPr id="4" name="Text Placeholder 3"/>
          <p:cNvSpPr>
            <a:spLocks noGrp="1"/>
          </p:cNvSpPr>
          <p:nvPr>
            <p:ph type="body" sz="half" idx="2"/>
          </p:nvPr>
        </p:nvSpPr>
        <p:spPr>
          <a:xfrm>
            <a:off x="1212997" y="2971807"/>
            <a:ext cx="5679727" cy="5505627"/>
          </a:xfrm>
        </p:spPr>
        <p:txBody>
          <a:bodyPr/>
          <a:lstStyle>
            <a:lvl1pPr marL="0" indent="0">
              <a:buNone/>
              <a:defRPr sz="2311"/>
            </a:lvl1pPr>
            <a:lvl2pPr marL="660375" indent="0">
              <a:buNone/>
              <a:defRPr sz="2023"/>
            </a:lvl2pPr>
            <a:lvl3pPr marL="1320750" indent="0">
              <a:buNone/>
              <a:defRPr sz="1733"/>
            </a:lvl3pPr>
            <a:lvl4pPr marL="1981125" indent="0">
              <a:buNone/>
              <a:defRPr sz="1444"/>
            </a:lvl4pPr>
            <a:lvl5pPr marL="2641501" indent="0">
              <a:buNone/>
              <a:defRPr sz="1444"/>
            </a:lvl5pPr>
            <a:lvl6pPr marL="3301876" indent="0">
              <a:buNone/>
              <a:defRPr sz="1444"/>
            </a:lvl6pPr>
            <a:lvl7pPr marL="3962252" indent="0">
              <a:buNone/>
              <a:defRPr sz="1444"/>
            </a:lvl7pPr>
            <a:lvl8pPr marL="4622627" indent="0">
              <a:buNone/>
              <a:defRPr sz="1444"/>
            </a:lvl8pPr>
            <a:lvl9pPr marL="5283001"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06/21/2023</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02799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0697" y="527405"/>
            <a:ext cx="15188744" cy="191470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210697" y="2637014"/>
            <a:ext cx="15188744"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210699" y="9181402"/>
            <a:ext cx="3962281"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3F1424FE-A0B9-4849-9F1E-7D414A8ACBBA}" type="datetimeFigureOut">
              <a:rPr lang="en-RU" smtClean="0"/>
              <a:t>06/21/2023</a:t>
            </a:fld>
            <a:endParaRPr lang="en-RU"/>
          </a:p>
        </p:txBody>
      </p:sp>
      <p:sp>
        <p:nvSpPr>
          <p:cNvPr id="5" name="Footer Placeholder 4"/>
          <p:cNvSpPr>
            <a:spLocks noGrp="1"/>
          </p:cNvSpPr>
          <p:nvPr>
            <p:ph type="ftr" sz="quarter" idx="3"/>
          </p:nvPr>
        </p:nvSpPr>
        <p:spPr>
          <a:xfrm>
            <a:off x="5833358" y="9181402"/>
            <a:ext cx="5943422"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RU"/>
          </a:p>
        </p:txBody>
      </p:sp>
      <p:sp>
        <p:nvSpPr>
          <p:cNvPr id="6" name="Slide Number Placeholder 5"/>
          <p:cNvSpPr>
            <a:spLocks noGrp="1"/>
          </p:cNvSpPr>
          <p:nvPr>
            <p:ph type="sldNum" sz="quarter" idx="4"/>
          </p:nvPr>
        </p:nvSpPr>
        <p:spPr>
          <a:xfrm>
            <a:off x="12437162" y="9181402"/>
            <a:ext cx="3962281"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A95CBB4A-732D-0D4A-8438-8A1C94304056}" type="slidenum">
              <a:rPr lang="en-RU" smtClean="0"/>
              <a:t>‹#›</a:t>
            </a:fld>
            <a:endParaRPr lang="en-RU"/>
          </a:p>
        </p:txBody>
      </p:sp>
    </p:spTree>
    <p:extLst>
      <p:ext uri="{BB962C8B-B14F-4D97-AF65-F5344CB8AC3E}">
        <p14:creationId xmlns:p14="http://schemas.microsoft.com/office/powerpoint/2010/main" val="52956333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320750"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88" indent="-330188" algn="l" defTabSz="1320750"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64" indent="-330188" algn="l" defTabSz="1320750" rtl="0" eaLnBrk="1" latinLnBrk="0" hangingPunct="1">
        <a:lnSpc>
          <a:spcPct val="90000"/>
        </a:lnSpc>
        <a:spcBef>
          <a:spcPts val="723"/>
        </a:spcBef>
        <a:buFont typeface="Arial" panose="020B0604020202020204" pitchFamily="34" charset="0"/>
        <a:buChar char="•"/>
        <a:defRPr sz="3467" kern="1200">
          <a:solidFill>
            <a:schemeClr val="tx1"/>
          </a:solidFill>
          <a:latin typeface="+mn-lt"/>
          <a:ea typeface="+mn-ea"/>
          <a:cs typeface="+mn-cs"/>
        </a:defRPr>
      </a:lvl2pPr>
      <a:lvl3pPr marL="1650938" indent="-330188" algn="l" defTabSz="1320750" rtl="0" eaLnBrk="1" latinLnBrk="0" hangingPunct="1">
        <a:lnSpc>
          <a:spcPct val="90000"/>
        </a:lnSpc>
        <a:spcBef>
          <a:spcPts val="723"/>
        </a:spcBef>
        <a:buFont typeface="Arial" panose="020B0604020202020204" pitchFamily="34" charset="0"/>
        <a:buChar char="•"/>
        <a:defRPr sz="2889" kern="1200">
          <a:solidFill>
            <a:schemeClr val="tx1"/>
          </a:solidFill>
          <a:latin typeface="+mn-lt"/>
          <a:ea typeface="+mn-ea"/>
          <a:cs typeface="+mn-cs"/>
        </a:defRPr>
      </a:lvl3pPr>
      <a:lvl4pPr marL="2311314"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4pPr>
      <a:lvl5pPr marL="297168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5pPr>
      <a:lvl6pPr marL="3632063"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6pPr>
      <a:lvl7pPr marL="429243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7pPr>
      <a:lvl8pPr marL="4952814"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8pPr>
      <a:lvl9pPr marL="561318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0" rtl="0" eaLnBrk="1" latinLnBrk="0" hangingPunct="1">
        <a:defRPr sz="2600" kern="1200">
          <a:solidFill>
            <a:schemeClr val="tx1"/>
          </a:solidFill>
          <a:latin typeface="+mn-lt"/>
          <a:ea typeface="+mn-ea"/>
          <a:cs typeface="+mn-cs"/>
        </a:defRPr>
      </a:lvl1pPr>
      <a:lvl2pPr marL="660375" algn="l" defTabSz="1320750" rtl="0" eaLnBrk="1" latinLnBrk="0" hangingPunct="1">
        <a:defRPr sz="2600" kern="1200">
          <a:solidFill>
            <a:schemeClr val="tx1"/>
          </a:solidFill>
          <a:latin typeface="+mn-lt"/>
          <a:ea typeface="+mn-ea"/>
          <a:cs typeface="+mn-cs"/>
        </a:defRPr>
      </a:lvl2pPr>
      <a:lvl3pPr marL="1320750" algn="l" defTabSz="1320750" rtl="0" eaLnBrk="1" latinLnBrk="0" hangingPunct="1">
        <a:defRPr sz="2600" kern="1200">
          <a:solidFill>
            <a:schemeClr val="tx1"/>
          </a:solidFill>
          <a:latin typeface="+mn-lt"/>
          <a:ea typeface="+mn-ea"/>
          <a:cs typeface="+mn-cs"/>
        </a:defRPr>
      </a:lvl3pPr>
      <a:lvl4pPr marL="1981125" algn="l" defTabSz="1320750" rtl="0" eaLnBrk="1" latinLnBrk="0" hangingPunct="1">
        <a:defRPr sz="2600" kern="1200">
          <a:solidFill>
            <a:schemeClr val="tx1"/>
          </a:solidFill>
          <a:latin typeface="+mn-lt"/>
          <a:ea typeface="+mn-ea"/>
          <a:cs typeface="+mn-cs"/>
        </a:defRPr>
      </a:lvl4pPr>
      <a:lvl5pPr marL="2641501" algn="l" defTabSz="1320750" rtl="0" eaLnBrk="1" latinLnBrk="0" hangingPunct="1">
        <a:defRPr sz="2600" kern="1200">
          <a:solidFill>
            <a:schemeClr val="tx1"/>
          </a:solidFill>
          <a:latin typeface="+mn-lt"/>
          <a:ea typeface="+mn-ea"/>
          <a:cs typeface="+mn-cs"/>
        </a:defRPr>
      </a:lvl5pPr>
      <a:lvl6pPr marL="3301876" algn="l" defTabSz="1320750" rtl="0" eaLnBrk="1" latinLnBrk="0" hangingPunct="1">
        <a:defRPr sz="2600" kern="1200">
          <a:solidFill>
            <a:schemeClr val="tx1"/>
          </a:solidFill>
          <a:latin typeface="+mn-lt"/>
          <a:ea typeface="+mn-ea"/>
          <a:cs typeface="+mn-cs"/>
        </a:defRPr>
      </a:lvl6pPr>
      <a:lvl7pPr marL="3962252" algn="l" defTabSz="1320750" rtl="0" eaLnBrk="1" latinLnBrk="0" hangingPunct="1">
        <a:defRPr sz="2600" kern="1200">
          <a:solidFill>
            <a:schemeClr val="tx1"/>
          </a:solidFill>
          <a:latin typeface="+mn-lt"/>
          <a:ea typeface="+mn-ea"/>
          <a:cs typeface="+mn-cs"/>
        </a:defRPr>
      </a:lvl7pPr>
      <a:lvl8pPr marL="4622627" algn="l" defTabSz="1320750" rtl="0" eaLnBrk="1" latinLnBrk="0" hangingPunct="1">
        <a:defRPr sz="2600" kern="1200">
          <a:solidFill>
            <a:schemeClr val="tx1"/>
          </a:solidFill>
          <a:latin typeface="+mn-lt"/>
          <a:ea typeface="+mn-ea"/>
          <a:cs typeface="+mn-cs"/>
        </a:defRPr>
      </a:lvl8pPr>
      <a:lvl9pPr marL="5283001" algn="l" defTabSz="132075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6EBA85-D3AD-52B8-3692-7E19DCBB613E}"/>
              </a:ext>
            </a:extLst>
          </p:cNvPr>
          <p:cNvPicPr>
            <a:picLocks noChangeAspect="1"/>
          </p:cNvPicPr>
          <p:nvPr/>
        </p:nvPicPr>
        <p:blipFill rotWithShape="1">
          <a:blip r:embed="rId4"/>
          <a:srcRect l="6757" r="20003"/>
          <a:stretch/>
        </p:blipFill>
        <p:spPr>
          <a:xfrm>
            <a:off x="-1374136" y="2895743"/>
            <a:ext cx="18511268" cy="6762639"/>
          </a:xfrm>
          <a:prstGeom prst="rect">
            <a:avLst/>
          </a:prstGeom>
        </p:spPr>
      </p:pic>
      <p:sp>
        <p:nvSpPr>
          <p:cNvPr id="57" name="Rectangle 56">
            <a:extLst>
              <a:ext uri="{FF2B5EF4-FFF2-40B4-BE49-F238E27FC236}">
                <a16:creationId xmlns:a16="http://schemas.microsoft.com/office/drawing/2014/main" id="{9B53769B-2503-E118-2DBE-CEFD551A5C6E}"/>
              </a:ext>
            </a:extLst>
          </p:cNvPr>
          <p:cNvSpPr/>
          <p:nvPr/>
        </p:nvSpPr>
        <p:spPr>
          <a:xfrm flipV="1">
            <a:off x="12305238" y="5495084"/>
            <a:ext cx="4880505" cy="1060591"/>
          </a:xfrm>
          <a:prstGeom prst="rect">
            <a:avLst/>
          </a:prstGeom>
          <a:solidFill>
            <a:srgbClr val="29543A"/>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a:p>
        </p:txBody>
      </p:sp>
      <p:sp>
        <p:nvSpPr>
          <p:cNvPr id="55" name="Rectangle 54">
            <a:extLst>
              <a:ext uri="{FF2B5EF4-FFF2-40B4-BE49-F238E27FC236}">
                <a16:creationId xmlns:a16="http://schemas.microsoft.com/office/drawing/2014/main" id="{1B3768F0-3076-CD99-D6E7-1852AD25814F}"/>
              </a:ext>
            </a:extLst>
          </p:cNvPr>
          <p:cNvSpPr/>
          <p:nvPr/>
        </p:nvSpPr>
        <p:spPr>
          <a:xfrm flipV="1">
            <a:off x="11865825" y="6813582"/>
            <a:ext cx="5411624" cy="1429129"/>
          </a:xfrm>
          <a:prstGeom prst="rect">
            <a:avLst/>
          </a:prstGeom>
          <a:solidFill>
            <a:schemeClr val="bg1"/>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a:p>
        </p:txBody>
      </p:sp>
      <p:sp>
        <p:nvSpPr>
          <p:cNvPr id="54" name="Rectangle 53">
            <a:extLst>
              <a:ext uri="{FF2B5EF4-FFF2-40B4-BE49-F238E27FC236}">
                <a16:creationId xmlns:a16="http://schemas.microsoft.com/office/drawing/2014/main" id="{9319F5A3-4F59-256C-1F3E-4D0010058CD1}"/>
              </a:ext>
            </a:extLst>
          </p:cNvPr>
          <p:cNvSpPr/>
          <p:nvPr/>
        </p:nvSpPr>
        <p:spPr>
          <a:xfrm>
            <a:off x="-589050" y="419014"/>
            <a:ext cx="18511268" cy="924233"/>
          </a:xfrm>
          <a:prstGeom prst="rect">
            <a:avLst/>
          </a:prstGeom>
          <a:no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a:p>
        </p:txBody>
      </p:sp>
      <p:sp>
        <p:nvSpPr>
          <p:cNvPr id="13" name="Rectangle 12">
            <a:extLst>
              <a:ext uri="{FF2B5EF4-FFF2-40B4-BE49-F238E27FC236}">
                <a16:creationId xmlns:a16="http://schemas.microsoft.com/office/drawing/2014/main" id="{A5036244-1C79-9F0D-775E-4EC264328EBA}"/>
              </a:ext>
            </a:extLst>
          </p:cNvPr>
          <p:cNvSpPr/>
          <p:nvPr/>
        </p:nvSpPr>
        <p:spPr>
          <a:xfrm>
            <a:off x="-610322" y="419015"/>
            <a:ext cx="10485843" cy="924233"/>
          </a:xfrm>
          <a:prstGeom prst="rect">
            <a:avLst/>
          </a:prstGeom>
          <a:solidFill>
            <a:srgbClr val="295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a:p>
        </p:txBody>
      </p:sp>
      <p:sp>
        <p:nvSpPr>
          <p:cNvPr id="11" name="Rectangle 10">
            <a:extLst>
              <a:ext uri="{FF2B5EF4-FFF2-40B4-BE49-F238E27FC236}">
                <a16:creationId xmlns:a16="http://schemas.microsoft.com/office/drawing/2014/main" id="{B8A76B57-EE93-913E-E4B0-5B93EAEA44D0}"/>
              </a:ext>
            </a:extLst>
          </p:cNvPr>
          <p:cNvSpPr/>
          <p:nvPr/>
        </p:nvSpPr>
        <p:spPr>
          <a:xfrm>
            <a:off x="12405189" y="1397036"/>
            <a:ext cx="4746292" cy="4034502"/>
          </a:xfrm>
          <a:prstGeom prst="rect">
            <a:avLst/>
          </a:prstGeom>
          <a:ln>
            <a:solidFill>
              <a:srgbClr val="29543A"/>
            </a:solidFill>
          </a:ln>
        </p:spPr>
        <p:txBody>
          <a:bodyPr wrap="square">
            <a:spAutoFit/>
          </a:bodyPr>
          <a:lstStyle/>
          <a:p>
            <a:pPr>
              <a:lnSpc>
                <a:spcPct val="107000"/>
              </a:lnSpc>
              <a:spcAft>
                <a:spcPts val="800"/>
              </a:spcAft>
            </a:pPr>
            <a:r>
              <a:rPr lang="en-GB">
                <a:solidFill>
                  <a:srgbClr val="000000"/>
                </a:solidFill>
                <a:latin typeface="Quicksand"/>
              </a:rPr>
              <a:t>This unit is the first programming unit of KS3. The aim of this unit and the following unit (‘programming 2’) is to build learners’ confidence and knowledge of the key programming constructs. Importantly, this unit does not assume any previous programming experience, but it does offer learners the opportunity to expand on their knowledge throughout the unit. The main programming concepts covered in this unit are sequencing, variables, selection, and count-controlled iteration. All of the examples and activities for this unit use Scratch 3. </a:t>
            </a:r>
            <a:endParaRPr lang="en-RU" sz="200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96382593-E648-AF0D-9439-0D4B94C154AD}"/>
              </a:ext>
            </a:extLst>
          </p:cNvPr>
          <p:cNvSpPr/>
          <p:nvPr/>
        </p:nvSpPr>
        <p:spPr>
          <a:xfrm>
            <a:off x="12433348" y="5539702"/>
            <a:ext cx="4413117" cy="962186"/>
          </a:xfrm>
          <a:prstGeom prst="rect">
            <a:avLst/>
          </a:prstGeom>
        </p:spPr>
        <p:txBody>
          <a:bodyPr wrap="square">
            <a:spAutoFit/>
          </a:bodyPr>
          <a:lstStyle/>
          <a:p>
            <a:r>
              <a:rPr lang="en-GB" sz="1884" b="1">
                <a:solidFill>
                  <a:schemeClr val="bg1"/>
                </a:solidFill>
                <a:latin typeface="Calibri" panose="020F0502020204030204" pitchFamily="34" charset="0"/>
                <a:cs typeface="Times New Roman" panose="02020603050405020304" pitchFamily="18" charset="0"/>
              </a:rPr>
              <a:t>TUDOR HABITS</a:t>
            </a:r>
          </a:p>
          <a:p>
            <a:r>
              <a:rPr lang="en-GB" sz="1884">
                <a:solidFill>
                  <a:schemeClr val="bg1"/>
                </a:solidFill>
                <a:latin typeface="Calibri" panose="020F0502020204030204" pitchFamily="34" charset="0"/>
                <a:cs typeface="Times New Roman" panose="02020603050405020304" pitchFamily="18" charset="0"/>
              </a:rPr>
              <a:t>You will develop computational thinking skills as you work through this unit.</a:t>
            </a:r>
          </a:p>
        </p:txBody>
      </p:sp>
      <p:sp>
        <p:nvSpPr>
          <p:cNvPr id="84" name="Rectangle 83">
            <a:extLst>
              <a:ext uri="{FF2B5EF4-FFF2-40B4-BE49-F238E27FC236}">
                <a16:creationId xmlns:a16="http://schemas.microsoft.com/office/drawing/2014/main" id="{0F742D97-FF26-1CAF-6EA0-107EE4298057}"/>
              </a:ext>
            </a:extLst>
          </p:cNvPr>
          <p:cNvSpPr/>
          <p:nvPr/>
        </p:nvSpPr>
        <p:spPr>
          <a:xfrm>
            <a:off x="1899203" y="1297017"/>
            <a:ext cx="7941627" cy="707886"/>
          </a:xfrm>
          <a:prstGeom prst="rect">
            <a:avLst/>
          </a:prstGeom>
        </p:spPr>
        <p:txBody>
          <a:bodyPr wrap="square">
            <a:spAutoFit/>
          </a:bodyPr>
          <a:lstStyle/>
          <a:p>
            <a:pPr>
              <a:spcAft>
                <a:spcPts val="800"/>
              </a:spcAft>
            </a:pPr>
            <a:r>
              <a:rPr lang="en-GB" sz="4000" b="1">
                <a:solidFill>
                  <a:srgbClr val="29543A"/>
                </a:solidFill>
                <a:latin typeface="Calibri" panose="020F0502020204030204" pitchFamily="34" charset="0"/>
                <a:ea typeface="Calibri" panose="020F0502020204030204" pitchFamily="34" charset="0"/>
                <a:cs typeface="Times New Roman" panose="02020603050405020304" pitchFamily="18" charset="0"/>
              </a:rPr>
              <a:t>INTRODUCTION TO PROGRAMMING</a:t>
            </a:r>
            <a:endParaRPr lang="en-RU" sz="4000" b="1">
              <a:solidFill>
                <a:srgbClr val="29543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5D53C6E-919D-B9AD-5912-7F40916E1A0A}"/>
              </a:ext>
            </a:extLst>
          </p:cNvPr>
          <p:cNvSpPr txBox="1"/>
          <p:nvPr/>
        </p:nvSpPr>
        <p:spPr>
          <a:xfrm>
            <a:off x="9840828" y="11304"/>
            <a:ext cx="8081391" cy="406906"/>
          </a:xfrm>
          <a:prstGeom prst="rect">
            <a:avLst/>
          </a:prstGeom>
          <a:solidFill>
            <a:srgbClr val="29543A"/>
          </a:solidFill>
        </p:spPr>
        <p:txBody>
          <a:bodyPr wrap="square" rtlCol="0">
            <a:spAutoFit/>
          </a:bodyPr>
          <a:lstStyle/>
          <a:p>
            <a:r>
              <a:rPr lang="en-GB" sz="2000">
                <a:solidFill>
                  <a:schemeClr val="bg1"/>
                </a:solidFill>
                <a:latin typeface="Calibri" panose="020F0502020204030204" pitchFamily="34" charset="0"/>
                <a:ea typeface="Calibri" panose="020F0502020204030204" pitchFamily="34" charset="0"/>
                <a:cs typeface="Times New Roman" panose="02020603050405020304" pitchFamily="18" charset="0"/>
              </a:rPr>
              <a:t>Year 7</a:t>
            </a:r>
            <a:r>
              <a:rPr lang="ru-RU" sz="200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2000">
                <a:solidFill>
                  <a:schemeClr val="bg1"/>
                </a:solidFill>
                <a:latin typeface="Calibri" panose="020F0502020204030204" pitchFamily="34" charset="0"/>
                <a:ea typeface="Calibri" panose="020F0502020204030204" pitchFamily="34" charset="0"/>
                <a:cs typeface="Times New Roman" panose="02020603050405020304" pitchFamily="18" charset="0"/>
              </a:rPr>
              <a:t>Autumn Half Term 1</a:t>
            </a:r>
            <a:endParaRPr lang="en-RU" sz="2000">
              <a:solidFill>
                <a:schemeClr val="bg1"/>
              </a:solidFill>
            </a:endParaRPr>
          </a:p>
        </p:txBody>
      </p:sp>
      <p:pic>
        <p:nvPicPr>
          <p:cNvPr id="9" name="Picture 8">
            <a:extLst>
              <a:ext uri="{FF2B5EF4-FFF2-40B4-BE49-F238E27FC236}">
                <a16:creationId xmlns:a16="http://schemas.microsoft.com/office/drawing/2014/main" id="{C80D6F05-A83A-D830-AD8E-7E369B0F8446}"/>
              </a:ext>
            </a:extLst>
          </p:cNvPr>
          <p:cNvPicPr>
            <a:picLocks noChangeAspect="1"/>
          </p:cNvPicPr>
          <p:nvPr/>
        </p:nvPicPr>
        <p:blipFill>
          <a:blip r:embed="rId5"/>
          <a:stretch>
            <a:fillRect/>
          </a:stretch>
        </p:blipFill>
        <p:spPr>
          <a:xfrm>
            <a:off x="1951379" y="589704"/>
            <a:ext cx="7689846" cy="628729"/>
          </a:xfrm>
          <a:prstGeom prst="rect">
            <a:avLst/>
          </a:prstGeom>
        </p:spPr>
      </p:pic>
      <p:pic>
        <p:nvPicPr>
          <p:cNvPr id="10" name="Picture 9">
            <a:extLst>
              <a:ext uri="{FF2B5EF4-FFF2-40B4-BE49-F238E27FC236}">
                <a16:creationId xmlns:a16="http://schemas.microsoft.com/office/drawing/2014/main" id="{6C5156E4-855E-C7E8-4029-F76FD213F0BB}"/>
              </a:ext>
            </a:extLst>
          </p:cNvPr>
          <p:cNvPicPr>
            <a:picLocks noChangeAspect="1"/>
          </p:cNvPicPr>
          <p:nvPr/>
        </p:nvPicPr>
        <p:blipFill>
          <a:blip r:embed="rId6"/>
          <a:stretch>
            <a:fillRect/>
          </a:stretch>
        </p:blipFill>
        <p:spPr>
          <a:xfrm>
            <a:off x="280955" y="288461"/>
            <a:ext cx="1283136" cy="1255836"/>
          </a:xfrm>
          <a:prstGeom prst="rect">
            <a:avLst/>
          </a:prstGeom>
        </p:spPr>
      </p:pic>
      <p:sp>
        <p:nvSpPr>
          <p:cNvPr id="8" name="Rectangle 7">
            <a:extLst>
              <a:ext uri="{FF2B5EF4-FFF2-40B4-BE49-F238E27FC236}">
                <a16:creationId xmlns:a16="http://schemas.microsoft.com/office/drawing/2014/main" id="{9F74351F-906E-5255-29C3-A38A12C6BEF6}"/>
              </a:ext>
            </a:extLst>
          </p:cNvPr>
          <p:cNvSpPr/>
          <p:nvPr/>
        </p:nvSpPr>
        <p:spPr>
          <a:xfrm>
            <a:off x="9904358" y="233107"/>
            <a:ext cx="5371503" cy="1225272"/>
          </a:xfrm>
          <a:prstGeom prst="rect">
            <a:avLst/>
          </a:prstGeom>
        </p:spPr>
        <p:txBody>
          <a:bodyPr wrap="square">
            <a:spAutoFit/>
          </a:bodyPr>
          <a:lstStyle/>
          <a:p>
            <a:pPr>
              <a:lnSpc>
                <a:spcPct val="107000"/>
              </a:lnSpc>
              <a:spcAft>
                <a:spcPts val="800"/>
              </a:spcAft>
            </a:pPr>
            <a:r>
              <a:rPr lang="en-GB" sz="7200" b="1">
                <a:solidFill>
                  <a:srgbClr val="29543A"/>
                </a:solidFill>
                <a:ea typeface="Calibri" panose="020F0502020204030204" pitchFamily="34" charset="0"/>
                <a:cs typeface="Times New Roman" panose="02020603050405020304" pitchFamily="18" charset="0"/>
              </a:rPr>
              <a:t>COMPUTING</a:t>
            </a:r>
          </a:p>
        </p:txBody>
      </p:sp>
      <p:sp>
        <p:nvSpPr>
          <p:cNvPr id="146" name="Oval 145">
            <a:extLst>
              <a:ext uri="{FF2B5EF4-FFF2-40B4-BE49-F238E27FC236}">
                <a16:creationId xmlns:a16="http://schemas.microsoft.com/office/drawing/2014/main" id="{BFF7C34F-33C5-2077-4417-819C815684B3}"/>
              </a:ext>
            </a:extLst>
          </p:cNvPr>
          <p:cNvSpPr/>
          <p:nvPr/>
        </p:nvSpPr>
        <p:spPr>
          <a:xfrm>
            <a:off x="6188184" y="4852313"/>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a:p>
        </p:txBody>
      </p:sp>
      <p:sp>
        <p:nvSpPr>
          <p:cNvPr id="68" name="Rounded Rectangle 67">
            <a:extLst>
              <a:ext uri="{FF2B5EF4-FFF2-40B4-BE49-F238E27FC236}">
                <a16:creationId xmlns:a16="http://schemas.microsoft.com/office/drawing/2014/main" id="{F1BAAEF8-F0D4-E179-6715-90EAB172CD2B}"/>
              </a:ext>
            </a:extLst>
          </p:cNvPr>
          <p:cNvSpPr/>
          <p:nvPr/>
        </p:nvSpPr>
        <p:spPr>
          <a:xfrm>
            <a:off x="4760241" y="2726673"/>
            <a:ext cx="1776895" cy="120490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69" name="Rounded Rectangle 68">
            <a:extLst>
              <a:ext uri="{FF2B5EF4-FFF2-40B4-BE49-F238E27FC236}">
                <a16:creationId xmlns:a16="http://schemas.microsoft.com/office/drawing/2014/main" id="{592A5544-ECBF-DEEC-ABFB-87391C0E0943}"/>
              </a:ext>
            </a:extLst>
          </p:cNvPr>
          <p:cNvSpPr/>
          <p:nvPr/>
        </p:nvSpPr>
        <p:spPr>
          <a:xfrm>
            <a:off x="2754241" y="2724511"/>
            <a:ext cx="1633210" cy="123437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ln>
                <a:solidFill>
                  <a:schemeClr val="tx1"/>
                </a:solidFill>
              </a:ln>
              <a:solidFill>
                <a:schemeClr val="tx1"/>
              </a:solidFill>
            </a:endParaRPr>
          </a:p>
        </p:txBody>
      </p:sp>
      <p:sp>
        <p:nvSpPr>
          <p:cNvPr id="71" name="Rounded Rectangle 70">
            <a:extLst>
              <a:ext uri="{FF2B5EF4-FFF2-40B4-BE49-F238E27FC236}">
                <a16:creationId xmlns:a16="http://schemas.microsoft.com/office/drawing/2014/main" id="{8EE723EC-1B66-546B-F31B-414CA639B2A3}"/>
              </a:ext>
            </a:extLst>
          </p:cNvPr>
          <p:cNvSpPr/>
          <p:nvPr/>
        </p:nvSpPr>
        <p:spPr>
          <a:xfrm>
            <a:off x="6883559" y="2900136"/>
            <a:ext cx="1633210" cy="1080090"/>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73" name="Rounded Rectangle 72">
            <a:extLst>
              <a:ext uri="{FF2B5EF4-FFF2-40B4-BE49-F238E27FC236}">
                <a16:creationId xmlns:a16="http://schemas.microsoft.com/office/drawing/2014/main" id="{7C9344B0-E07A-AEAF-43B5-17C3ADDFD1AB}"/>
              </a:ext>
            </a:extLst>
          </p:cNvPr>
          <p:cNvSpPr/>
          <p:nvPr/>
        </p:nvSpPr>
        <p:spPr>
          <a:xfrm>
            <a:off x="8580236" y="4795773"/>
            <a:ext cx="1633210" cy="1226777"/>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tx1"/>
              </a:solidFill>
            </a:endParaRPr>
          </a:p>
        </p:txBody>
      </p:sp>
      <p:sp>
        <p:nvSpPr>
          <p:cNvPr id="74" name="Rounded Rectangle 73">
            <a:extLst>
              <a:ext uri="{FF2B5EF4-FFF2-40B4-BE49-F238E27FC236}">
                <a16:creationId xmlns:a16="http://schemas.microsoft.com/office/drawing/2014/main" id="{B1EEF358-6E5D-6AB6-9063-61B89F2EE76E}"/>
              </a:ext>
            </a:extLst>
          </p:cNvPr>
          <p:cNvSpPr/>
          <p:nvPr/>
        </p:nvSpPr>
        <p:spPr>
          <a:xfrm>
            <a:off x="8943697" y="3187027"/>
            <a:ext cx="1633210" cy="1127529"/>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75" name="Rounded Rectangle 74">
            <a:extLst>
              <a:ext uri="{FF2B5EF4-FFF2-40B4-BE49-F238E27FC236}">
                <a16:creationId xmlns:a16="http://schemas.microsoft.com/office/drawing/2014/main" id="{DDA1DB1F-6325-50A1-F05B-20DBB297C10F}"/>
              </a:ext>
            </a:extLst>
          </p:cNvPr>
          <p:cNvSpPr/>
          <p:nvPr/>
        </p:nvSpPr>
        <p:spPr>
          <a:xfrm>
            <a:off x="9106845" y="8550308"/>
            <a:ext cx="1633210" cy="881217"/>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77" name="Rounded Rectangle 76">
            <a:extLst>
              <a:ext uri="{FF2B5EF4-FFF2-40B4-BE49-F238E27FC236}">
                <a16:creationId xmlns:a16="http://schemas.microsoft.com/office/drawing/2014/main" id="{13DE860F-3BBF-A8D3-C43E-87E48BAC0F02}"/>
              </a:ext>
            </a:extLst>
          </p:cNvPr>
          <p:cNvSpPr/>
          <p:nvPr/>
        </p:nvSpPr>
        <p:spPr>
          <a:xfrm>
            <a:off x="4046225" y="5462346"/>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86" name="Rounded Rectangle 85">
            <a:extLst>
              <a:ext uri="{FF2B5EF4-FFF2-40B4-BE49-F238E27FC236}">
                <a16:creationId xmlns:a16="http://schemas.microsoft.com/office/drawing/2014/main" id="{D90F40C7-440B-143B-A4E8-4A512FBFB2FB}"/>
              </a:ext>
            </a:extLst>
          </p:cNvPr>
          <p:cNvSpPr/>
          <p:nvPr/>
        </p:nvSpPr>
        <p:spPr>
          <a:xfrm>
            <a:off x="6883559" y="8397834"/>
            <a:ext cx="1747139" cy="984474"/>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98" name="Oval 97">
            <a:extLst>
              <a:ext uri="{FF2B5EF4-FFF2-40B4-BE49-F238E27FC236}">
                <a16:creationId xmlns:a16="http://schemas.microsoft.com/office/drawing/2014/main" id="{2AF90E40-5194-CFEA-F48D-E2066E20D52B}"/>
              </a:ext>
            </a:extLst>
          </p:cNvPr>
          <p:cNvSpPr/>
          <p:nvPr/>
        </p:nvSpPr>
        <p:spPr>
          <a:xfrm>
            <a:off x="458657" y="2454949"/>
            <a:ext cx="1648534"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sp>
      <p:sp>
        <p:nvSpPr>
          <p:cNvPr id="145" name="Oval 4">
            <a:extLst>
              <a:ext uri="{FF2B5EF4-FFF2-40B4-BE49-F238E27FC236}">
                <a16:creationId xmlns:a16="http://schemas.microsoft.com/office/drawing/2014/main" id="{8B1711A5-5D5C-D289-83B9-4C1B86FDF556}"/>
              </a:ext>
            </a:extLst>
          </p:cNvPr>
          <p:cNvSpPr txBox="1"/>
          <p:nvPr/>
        </p:nvSpPr>
        <p:spPr>
          <a:xfrm>
            <a:off x="666959" y="2923155"/>
            <a:ext cx="1197237" cy="591977"/>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defRPr/>
            </a:pPr>
            <a:r>
              <a:rPr lang="en-GB" sz="1600" b="1">
                <a:solidFill>
                  <a:schemeClr val="bg1"/>
                </a:solidFill>
                <a:latin typeface="Calibri" panose="020F0502020204030204"/>
              </a:rPr>
              <a:t>Sequence</a:t>
            </a:r>
          </a:p>
        </p:txBody>
      </p:sp>
      <p:sp>
        <p:nvSpPr>
          <p:cNvPr id="94" name="Rectangle 93">
            <a:extLst>
              <a:ext uri="{FF2B5EF4-FFF2-40B4-BE49-F238E27FC236}">
                <a16:creationId xmlns:a16="http://schemas.microsoft.com/office/drawing/2014/main" id="{FF98786B-2D1D-84C7-A554-729468A044E3}"/>
              </a:ext>
            </a:extLst>
          </p:cNvPr>
          <p:cNvSpPr/>
          <p:nvPr/>
        </p:nvSpPr>
        <p:spPr>
          <a:xfrm>
            <a:off x="2855923" y="3142125"/>
            <a:ext cx="1369756" cy="313932"/>
          </a:xfrm>
          <a:prstGeom prst="rect">
            <a:avLst/>
          </a:prstGeom>
        </p:spPr>
        <p:txBody>
          <a:bodyPr wrap="square">
            <a:spAutoFit/>
          </a:bodyPr>
          <a:lstStyle/>
          <a:p>
            <a:pPr algn="ctr" defTabSz="355573">
              <a:lnSpc>
                <a:spcPct val="90000"/>
              </a:lnSpc>
              <a:spcBef>
                <a:spcPct val="0"/>
              </a:spcBef>
              <a:spcAft>
                <a:spcPct val="35000"/>
              </a:spcAft>
            </a:pPr>
            <a:r>
              <a:rPr lang="en-GB" sz="1600">
                <a:latin typeface="+mj-lt"/>
              </a:rPr>
              <a:t>Instructions</a:t>
            </a:r>
          </a:p>
        </p:txBody>
      </p:sp>
      <p:sp>
        <p:nvSpPr>
          <p:cNvPr id="82" name="Rounded Rectangle 8">
            <a:extLst>
              <a:ext uri="{FF2B5EF4-FFF2-40B4-BE49-F238E27FC236}">
                <a16:creationId xmlns:a16="http://schemas.microsoft.com/office/drawing/2014/main" id="{D4753CED-B0FD-A616-2B67-24ED603B7341}"/>
              </a:ext>
            </a:extLst>
          </p:cNvPr>
          <p:cNvSpPr txBox="1"/>
          <p:nvPr/>
        </p:nvSpPr>
        <p:spPr>
          <a:xfrm>
            <a:off x="7055171" y="3267548"/>
            <a:ext cx="1288039" cy="360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a:solidFill>
                  <a:schemeClr val="bg1"/>
                </a:solidFill>
                <a:latin typeface="+mj-lt"/>
              </a:rPr>
              <a:t>What is a variable?</a:t>
            </a:r>
          </a:p>
        </p:txBody>
      </p:sp>
      <p:sp>
        <p:nvSpPr>
          <p:cNvPr id="76" name="Rounded Rectangle 14">
            <a:extLst>
              <a:ext uri="{FF2B5EF4-FFF2-40B4-BE49-F238E27FC236}">
                <a16:creationId xmlns:a16="http://schemas.microsoft.com/office/drawing/2014/main" id="{1FF96299-F03F-9BF6-1C16-817E83CAE2D2}"/>
              </a:ext>
            </a:extLst>
          </p:cNvPr>
          <p:cNvSpPr txBox="1"/>
          <p:nvPr/>
        </p:nvSpPr>
        <p:spPr>
          <a:xfrm>
            <a:off x="4941794" y="3137197"/>
            <a:ext cx="1336345"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a:solidFill>
                  <a:schemeClr val="tx1"/>
                </a:solidFill>
                <a:latin typeface="+mj-lt"/>
              </a:rPr>
              <a:t>Sequences of instructions</a:t>
            </a:r>
          </a:p>
        </p:txBody>
      </p:sp>
      <p:sp>
        <p:nvSpPr>
          <p:cNvPr id="80" name="Rounded Rectangle 10">
            <a:extLst>
              <a:ext uri="{FF2B5EF4-FFF2-40B4-BE49-F238E27FC236}">
                <a16:creationId xmlns:a16="http://schemas.microsoft.com/office/drawing/2014/main" id="{53258AD4-4D5D-3ECF-FC2E-23548509E558}"/>
              </a:ext>
            </a:extLst>
          </p:cNvPr>
          <p:cNvSpPr txBox="1"/>
          <p:nvPr/>
        </p:nvSpPr>
        <p:spPr>
          <a:xfrm>
            <a:off x="9084707" y="3504509"/>
            <a:ext cx="1351189" cy="385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a:solidFill>
                  <a:schemeClr val="tx1"/>
                </a:solidFill>
                <a:latin typeface="+mj-lt"/>
              </a:rPr>
              <a:t>Operators</a:t>
            </a:r>
            <a:endParaRPr lang="en-GB" sz="1600">
              <a:latin typeface="+mj-lt"/>
            </a:endParaRPr>
          </a:p>
        </p:txBody>
      </p:sp>
      <p:sp>
        <p:nvSpPr>
          <p:cNvPr id="78" name="Rounded Rectangle 12">
            <a:extLst>
              <a:ext uri="{FF2B5EF4-FFF2-40B4-BE49-F238E27FC236}">
                <a16:creationId xmlns:a16="http://schemas.microsoft.com/office/drawing/2014/main" id="{5FA57206-FF5E-1AF8-5397-0688F7A1051F}"/>
              </a:ext>
            </a:extLst>
          </p:cNvPr>
          <p:cNvSpPr txBox="1"/>
          <p:nvPr/>
        </p:nvSpPr>
        <p:spPr>
          <a:xfrm>
            <a:off x="8779108" y="5193953"/>
            <a:ext cx="1253090" cy="3819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a:solidFill>
                  <a:schemeClr val="tx1"/>
                </a:solidFill>
                <a:latin typeface="+mj-lt"/>
              </a:rPr>
              <a:t>Expressions</a:t>
            </a:r>
          </a:p>
        </p:txBody>
      </p:sp>
      <p:sp>
        <p:nvSpPr>
          <p:cNvPr id="89" name="Oval 4">
            <a:extLst>
              <a:ext uri="{FF2B5EF4-FFF2-40B4-BE49-F238E27FC236}">
                <a16:creationId xmlns:a16="http://schemas.microsoft.com/office/drawing/2014/main" id="{CAB51A9C-7F44-ECF7-BE69-6D4FAD861037}"/>
              </a:ext>
            </a:extLst>
          </p:cNvPr>
          <p:cNvSpPr txBox="1"/>
          <p:nvPr/>
        </p:nvSpPr>
        <p:spPr>
          <a:xfrm>
            <a:off x="6348878" y="5029945"/>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a:solidFill>
                  <a:schemeClr val="bg1"/>
                </a:solidFill>
              </a:rPr>
              <a:t>Selection</a:t>
            </a:r>
          </a:p>
        </p:txBody>
      </p:sp>
      <p:sp>
        <p:nvSpPr>
          <p:cNvPr id="120" name="Rectangle 119">
            <a:extLst>
              <a:ext uri="{FF2B5EF4-FFF2-40B4-BE49-F238E27FC236}">
                <a16:creationId xmlns:a16="http://schemas.microsoft.com/office/drawing/2014/main" id="{1BA741A5-714E-4BF7-D717-BAB0134A9F06}"/>
              </a:ext>
            </a:extLst>
          </p:cNvPr>
          <p:cNvSpPr/>
          <p:nvPr/>
        </p:nvSpPr>
        <p:spPr>
          <a:xfrm>
            <a:off x="9202902" y="8874508"/>
            <a:ext cx="1396294" cy="313932"/>
          </a:xfrm>
          <a:prstGeom prst="rect">
            <a:avLst/>
          </a:prstGeom>
        </p:spPr>
        <p:txBody>
          <a:bodyPr wrap="square">
            <a:spAutoFit/>
          </a:bodyPr>
          <a:lstStyle/>
          <a:p>
            <a:pPr algn="ctr" defTabSz="355573">
              <a:lnSpc>
                <a:spcPct val="90000"/>
              </a:lnSpc>
              <a:spcBef>
                <a:spcPct val="0"/>
              </a:spcBef>
              <a:spcAft>
                <a:spcPct val="35000"/>
              </a:spcAft>
            </a:pPr>
            <a:r>
              <a:rPr lang="en-GB" sz="1600">
                <a:solidFill>
                  <a:prstClr val="black"/>
                </a:solidFill>
                <a:latin typeface="+mj-lt"/>
              </a:rPr>
              <a:t>Lists</a:t>
            </a:r>
          </a:p>
        </p:txBody>
      </p:sp>
      <p:sp>
        <p:nvSpPr>
          <p:cNvPr id="72" name="Rounded Rectangle 18">
            <a:extLst>
              <a:ext uri="{FF2B5EF4-FFF2-40B4-BE49-F238E27FC236}">
                <a16:creationId xmlns:a16="http://schemas.microsoft.com/office/drawing/2014/main" id="{C2D498F8-390E-A411-AE4A-1B94FE544547}"/>
              </a:ext>
            </a:extLst>
          </p:cNvPr>
          <p:cNvSpPr txBox="1"/>
          <p:nvPr/>
        </p:nvSpPr>
        <p:spPr>
          <a:xfrm>
            <a:off x="4186152" y="5535160"/>
            <a:ext cx="1359932" cy="900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spcBef>
                <a:spcPct val="0"/>
              </a:spcBef>
              <a:spcAft>
                <a:spcPct val="35000"/>
              </a:spcAft>
            </a:pPr>
            <a:r>
              <a:rPr lang="en-GB" sz="1600">
                <a:solidFill>
                  <a:schemeClr val="tx1"/>
                </a:solidFill>
                <a:latin typeface="+mj-lt"/>
              </a:rPr>
              <a:t>Conditions</a:t>
            </a:r>
          </a:p>
        </p:txBody>
      </p:sp>
      <p:sp>
        <p:nvSpPr>
          <p:cNvPr id="64" name="Rounded Rectangle 26">
            <a:extLst>
              <a:ext uri="{FF2B5EF4-FFF2-40B4-BE49-F238E27FC236}">
                <a16:creationId xmlns:a16="http://schemas.microsoft.com/office/drawing/2014/main" id="{98487DF8-CB32-F98E-F8A0-3EF31B4CD37C}"/>
              </a:ext>
            </a:extLst>
          </p:cNvPr>
          <p:cNvSpPr txBox="1"/>
          <p:nvPr/>
        </p:nvSpPr>
        <p:spPr>
          <a:xfrm>
            <a:off x="7207094" y="8647503"/>
            <a:ext cx="1449995" cy="4387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a:solidFill>
                  <a:schemeClr val="tx1">
                    <a:lumMod val="95000"/>
                    <a:lumOff val="5000"/>
                  </a:schemeClr>
                </a:solidFill>
              </a:rPr>
              <a:t>Subroutines</a:t>
            </a:r>
          </a:p>
        </p:txBody>
      </p:sp>
      <p:grpSp>
        <p:nvGrpSpPr>
          <p:cNvPr id="21" name="Group 20">
            <a:extLst>
              <a:ext uri="{FF2B5EF4-FFF2-40B4-BE49-F238E27FC236}">
                <a16:creationId xmlns:a16="http://schemas.microsoft.com/office/drawing/2014/main" id="{64002197-003D-1B26-D91E-1ABA3C095E3C}"/>
              </a:ext>
            </a:extLst>
          </p:cNvPr>
          <p:cNvGrpSpPr/>
          <p:nvPr/>
        </p:nvGrpSpPr>
        <p:grpSpPr>
          <a:xfrm>
            <a:off x="2494625" y="2339365"/>
            <a:ext cx="2088720" cy="1904675"/>
            <a:chOff x="6677759" y="-4855005"/>
            <a:chExt cx="2088720" cy="1904675"/>
          </a:xfrm>
        </p:grpSpPr>
        <p:sp>
          <p:nvSpPr>
            <p:cNvPr id="99" name="Rounded Rectangle 98">
              <a:extLst>
                <a:ext uri="{FF2B5EF4-FFF2-40B4-BE49-F238E27FC236}">
                  <a16:creationId xmlns:a16="http://schemas.microsoft.com/office/drawing/2014/main" id="{2958313E-0B66-5EB8-CA4D-9F050411D727}"/>
                </a:ext>
              </a:extLst>
            </p:cNvPr>
            <p:cNvSpPr/>
            <p:nvPr/>
          </p:nvSpPr>
          <p:spPr>
            <a:xfrm>
              <a:off x="6677759" y="-4700118"/>
              <a:ext cx="2088720" cy="1749788"/>
            </a:xfrm>
            <a:prstGeom prst="roundRect">
              <a:avLst/>
            </a:prstGeom>
            <a:noFill/>
            <a:ln w="203200" cap="flat">
              <a:solidFill>
                <a:srgbClr val="DFA139"/>
              </a:solidFill>
              <a:prstDash val="solid"/>
              <a:extLst>
                <a:ext uri="{C807C97D-BFC1-408E-A445-0C87EB9F89A2}">
                  <ask:lineSketchStyleProps xmlns:ask="http://schemas.microsoft.com/office/drawing/2018/sketchyshapes" sd="1219033472">
                    <a:custGeom>
                      <a:avLst/>
                      <a:gdLst>
                        <a:gd name="connsiteX0" fmla="*/ 0 w 3016780"/>
                        <a:gd name="connsiteY0" fmla="*/ 308116 h 1848661"/>
                        <a:gd name="connsiteX1" fmla="*/ 308116 w 3016780"/>
                        <a:gd name="connsiteY1" fmla="*/ 0 h 1848661"/>
                        <a:gd name="connsiteX2" fmla="*/ 836237 w 3016780"/>
                        <a:gd name="connsiteY2" fmla="*/ 0 h 1848661"/>
                        <a:gd name="connsiteX3" fmla="*/ 1292341 w 3016780"/>
                        <a:gd name="connsiteY3" fmla="*/ 0 h 1848661"/>
                        <a:gd name="connsiteX4" fmla="*/ 1724439 w 3016780"/>
                        <a:gd name="connsiteY4" fmla="*/ 0 h 1848661"/>
                        <a:gd name="connsiteX5" fmla="*/ 2228554 w 3016780"/>
                        <a:gd name="connsiteY5" fmla="*/ 0 h 1848661"/>
                        <a:gd name="connsiteX6" fmla="*/ 2708664 w 3016780"/>
                        <a:gd name="connsiteY6" fmla="*/ 0 h 1848661"/>
                        <a:gd name="connsiteX7" fmla="*/ 3016780 w 3016780"/>
                        <a:gd name="connsiteY7" fmla="*/ 308116 h 1848661"/>
                        <a:gd name="connsiteX8" fmla="*/ 3016780 w 3016780"/>
                        <a:gd name="connsiteY8" fmla="*/ 718926 h 1848661"/>
                        <a:gd name="connsiteX9" fmla="*/ 3016780 w 3016780"/>
                        <a:gd name="connsiteY9" fmla="*/ 1092762 h 1848661"/>
                        <a:gd name="connsiteX10" fmla="*/ 3016780 w 3016780"/>
                        <a:gd name="connsiteY10" fmla="*/ 1540545 h 1848661"/>
                        <a:gd name="connsiteX11" fmla="*/ 2708664 w 3016780"/>
                        <a:gd name="connsiteY11" fmla="*/ 1848661 h 1848661"/>
                        <a:gd name="connsiteX12" fmla="*/ 2300571 w 3016780"/>
                        <a:gd name="connsiteY12" fmla="*/ 1848661 h 1848661"/>
                        <a:gd name="connsiteX13" fmla="*/ 1772450 w 3016780"/>
                        <a:gd name="connsiteY13" fmla="*/ 1848661 h 1848661"/>
                        <a:gd name="connsiteX14" fmla="*/ 1340352 w 3016780"/>
                        <a:gd name="connsiteY14" fmla="*/ 1848661 h 1848661"/>
                        <a:gd name="connsiteX15" fmla="*/ 860242 w 3016780"/>
                        <a:gd name="connsiteY15" fmla="*/ 1848661 h 1848661"/>
                        <a:gd name="connsiteX16" fmla="*/ 308116 w 3016780"/>
                        <a:gd name="connsiteY16" fmla="*/ 1848661 h 1848661"/>
                        <a:gd name="connsiteX17" fmla="*/ 0 w 3016780"/>
                        <a:gd name="connsiteY17" fmla="*/ 1540545 h 1848661"/>
                        <a:gd name="connsiteX18" fmla="*/ 0 w 3016780"/>
                        <a:gd name="connsiteY18" fmla="*/ 1166708 h 1848661"/>
                        <a:gd name="connsiteX19" fmla="*/ 0 w 3016780"/>
                        <a:gd name="connsiteY19" fmla="*/ 731250 h 1848661"/>
                        <a:gd name="connsiteX20" fmla="*/ 0 w 3016780"/>
                        <a:gd name="connsiteY20" fmla="*/ 308116 h 184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16780" h="1848661" extrusionOk="0">
                          <a:moveTo>
                            <a:pt x="0" y="308116"/>
                          </a:moveTo>
                          <a:cubicBezTo>
                            <a:pt x="-34777" y="116497"/>
                            <a:pt x="105944" y="12012"/>
                            <a:pt x="308116" y="0"/>
                          </a:cubicBezTo>
                          <a:cubicBezTo>
                            <a:pt x="465507" y="-56713"/>
                            <a:pt x="580269" y="50530"/>
                            <a:pt x="836237" y="0"/>
                          </a:cubicBezTo>
                          <a:cubicBezTo>
                            <a:pt x="1092205" y="-50530"/>
                            <a:pt x="1080996" y="46181"/>
                            <a:pt x="1292341" y="0"/>
                          </a:cubicBezTo>
                          <a:cubicBezTo>
                            <a:pt x="1503686" y="-46181"/>
                            <a:pt x="1568510" y="15700"/>
                            <a:pt x="1724439" y="0"/>
                          </a:cubicBezTo>
                          <a:cubicBezTo>
                            <a:pt x="1880368" y="-15700"/>
                            <a:pt x="2093823" y="49354"/>
                            <a:pt x="2228554" y="0"/>
                          </a:cubicBezTo>
                          <a:cubicBezTo>
                            <a:pt x="2363285" y="-49354"/>
                            <a:pt x="2532750" y="8147"/>
                            <a:pt x="2708664" y="0"/>
                          </a:cubicBezTo>
                          <a:cubicBezTo>
                            <a:pt x="2890072" y="-18291"/>
                            <a:pt x="2985022" y="165857"/>
                            <a:pt x="3016780" y="308116"/>
                          </a:cubicBezTo>
                          <a:cubicBezTo>
                            <a:pt x="3065611" y="481509"/>
                            <a:pt x="3014576" y="561814"/>
                            <a:pt x="3016780" y="718926"/>
                          </a:cubicBezTo>
                          <a:cubicBezTo>
                            <a:pt x="3018984" y="876038"/>
                            <a:pt x="2974316" y="986985"/>
                            <a:pt x="3016780" y="1092762"/>
                          </a:cubicBezTo>
                          <a:cubicBezTo>
                            <a:pt x="3059244" y="1198539"/>
                            <a:pt x="2974385" y="1446383"/>
                            <a:pt x="3016780" y="1540545"/>
                          </a:cubicBezTo>
                          <a:cubicBezTo>
                            <a:pt x="3033866" y="1736147"/>
                            <a:pt x="2881662" y="1877974"/>
                            <a:pt x="2708664" y="1848661"/>
                          </a:cubicBezTo>
                          <a:cubicBezTo>
                            <a:pt x="2624204" y="1852325"/>
                            <a:pt x="2398391" y="1803358"/>
                            <a:pt x="2300571" y="1848661"/>
                          </a:cubicBezTo>
                          <a:cubicBezTo>
                            <a:pt x="2202751" y="1893964"/>
                            <a:pt x="1887567" y="1814649"/>
                            <a:pt x="1772450" y="1848661"/>
                          </a:cubicBezTo>
                          <a:cubicBezTo>
                            <a:pt x="1657333" y="1882673"/>
                            <a:pt x="1474911" y="1802160"/>
                            <a:pt x="1340352" y="1848661"/>
                          </a:cubicBezTo>
                          <a:cubicBezTo>
                            <a:pt x="1205793" y="1895162"/>
                            <a:pt x="1086719" y="1791857"/>
                            <a:pt x="860242" y="1848661"/>
                          </a:cubicBezTo>
                          <a:cubicBezTo>
                            <a:pt x="633765" y="1905465"/>
                            <a:pt x="509067" y="1822386"/>
                            <a:pt x="308116" y="1848661"/>
                          </a:cubicBezTo>
                          <a:cubicBezTo>
                            <a:pt x="131252" y="1828518"/>
                            <a:pt x="14273" y="1707813"/>
                            <a:pt x="0" y="1540545"/>
                          </a:cubicBezTo>
                          <a:cubicBezTo>
                            <a:pt x="-28273" y="1433390"/>
                            <a:pt x="14714" y="1303506"/>
                            <a:pt x="0" y="1166708"/>
                          </a:cubicBezTo>
                          <a:cubicBezTo>
                            <a:pt x="-14714" y="1029910"/>
                            <a:pt x="4933" y="858800"/>
                            <a:pt x="0" y="731250"/>
                          </a:cubicBezTo>
                          <a:cubicBezTo>
                            <a:pt x="-4933" y="603700"/>
                            <a:pt x="42350" y="416737"/>
                            <a:pt x="0" y="308116"/>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17" name="TextBox 16">
              <a:extLst>
                <a:ext uri="{FF2B5EF4-FFF2-40B4-BE49-F238E27FC236}">
                  <a16:creationId xmlns:a16="http://schemas.microsoft.com/office/drawing/2014/main" id="{90A9E868-8A4D-CBB0-1556-FF290E733B96}"/>
                </a:ext>
              </a:extLst>
            </p:cNvPr>
            <p:cNvSpPr txBox="1"/>
            <p:nvPr/>
          </p:nvSpPr>
          <p:spPr>
            <a:xfrm>
              <a:off x="6922677" y="-4855005"/>
              <a:ext cx="1657408" cy="344069"/>
            </a:xfrm>
            <a:prstGeom prst="rect">
              <a:avLst/>
            </a:prstGeom>
            <a:noFill/>
          </p:spPr>
          <p:txBody>
            <a:bodyPr wrap="square" rtlCol="0">
              <a:spAutoFit/>
            </a:bodyPr>
            <a:lstStyle/>
            <a:p>
              <a:pPr algn="ctr"/>
              <a:r>
                <a:rPr lang="en-GB" sz="1600">
                  <a:solidFill>
                    <a:schemeClr val="bg1"/>
                  </a:solidFill>
                </a:rPr>
                <a:t>WE ARE HERE</a:t>
              </a:r>
              <a:endParaRPr lang="en-RU" sz="1600">
                <a:solidFill>
                  <a:schemeClr val="bg1"/>
                </a:solidFill>
              </a:endParaRPr>
            </a:p>
          </p:txBody>
        </p:sp>
      </p:grpSp>
      <p:sp>
        <p:nvSpPr>
          <p:cNvPr id="7" name="Rectangle 6">
            <a:extLst>
              <a:ext uri="{FF2B5EF4-FFF2-40B4-BE49-F238E27FC236}">
                <a16:creationId xmlns:a16="http://schemas.microsoft.com/office/drawing/2014/main" id="{E982D907-FB54-85DF-0B05-5B001C3D289C}"/>
              </a:ext>
            </a:extLst>
          </p:cNvPr>
          <p:cNvSpPr/>
          <p:nvPr/>
        </p:nvSpPr>
        <p:spPr>
          <a:xfrm>
            <a:off x="11923126" y="6832748"/>
            <a:ext cx="5262617" cy="1323439"/>
          </a:xfrm>
          <a:prstGeom prst="rect">
            <a:avLst/>
          </a:prstGeom>
        </p:spPr>
        <p:txBody>
          <a:bodyPr wrap="square">
            <a:spAutoFit/>
          </a:bodyPr>
          <a:lstStyle/>
          <a:p>
            <a:r>
              <a:rPr lang="en-GB" sz="1600" b="1">
                <a:solidFill>
                  <a:srgbClr val="29543A"/>
                </a:solidFill>
                <a:latin typeface="Calibri" panose="020F0502020204030204" pitchFamily="34" charset="0"/>
                <a:cs typeface="Times New Roman" panose="02020603050405020304" pitchFamily="18" charset="0"/>
              </a:rPr>
              <a:t>VOCABULARY</a:t>
            </a:r>
          </a:p>
          <a:p>
            <a:r>
              <a:rPr lang="en-GB" sz="1600" b="1">
                <a:solidFill>
                  <a:srgbClr val="29543A"/>
                </a:solidFill>
                <a:latin typeface="Calibri" panose="020F0502020204030204" pitchFamily="34" charset="0"/>
                <a:cs typeface="Times New Roman" panose="02020603050405020304" pitchFamily="18" charset="0"/>
              </a:rPr>
              <a:t>Algorithm, program, data, input, process, output, variable, operator, sequence, selection, iteration, debugging, Boolean, subroutine </a:t>
            </a:r>
          </a:p>
          <a:p>
            <a:endParaRPr lang="en-GB" sz="1600" b="1">
              <a:solidFill>
                <a:srgbClr val="29543A"/>
              </a:solidFill>
              <a:latin typeface="Calibri" panose="020F0502020204030204" pitchFamily="34" charset="0"/>
              <a:cs typeface="Times New Roman" panose="02020603050405020304" pitchFamily="18" charset="0"/>
            </a:endParaRPr>
          </a:p>
        </p:txBody>
      </p:sp>
      <p:sp>
        <p:nvSpPr>
          <p:cNvPr id="56" name="Oval 55">
            <a:extLst>
              <a:ext uri="{FF2B5EF4-FFF2-40B4-BE49-F238E27FC236}">
                <a16:creationId xmlns:a16="http://schemas.microsoft.com/office/drawing/2014/main" id="{A0C58BD1-B155-869A-5BA6-2ACCFCD16DA0}"/>
              </a:ext>
            </a:extLst>
          </p:cNvPr>
          <p:cNvSpPr/>
          <p:nvPr/>
        </p:nvSpPr>
        <p:spPr>
          <a:xfrm>
            <a:off x="1594307" y="5653053"/>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a:p>
        </p:txBody>
      </p:sp>
      <p:sp>
        <p:nvSpPr>
          <p:cNvPr id="59" name="Oval 4">
            <a:extLst>
              <a:ext uri="{FF2B5EF4-FFF2-40B4-BE49-F238E27FC236}">
                <a16:creationId xmlns:a16="http://schemas.microsoft.com/office/drawing/2014/main" id="{7DE0C758-E726-AD6B-ADD4-0C07772FBCBF}"/>
              </a:ext>
            </a:extLst>
          </p:cNvPr>
          <p:cNvSpPr txBox="1"/>
          <p:nvPr/>
        </p:nvSpPr>
        <p:spPr>
          <a:xfrm>
            <a:off x="1755001" y="5830685"/>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a:solidFill>
                  <a:schemeClr val="bg1"/>
                </a:solidFill>
              </a:rPr>
              <a:t>Iteration</a:t>
            </a:r>
          </a:p>
        </p:txBody>
      </p:sp>
      <p:sp>
        <p:nvSpPr>
          <p:cNvPr id="79" name="Rounded Rectangle 68">
            <a:extLst>
              <a:ext uri="{FF2B5EF4-FFF2-40B4-BE49-F238E27FC236}">
                <a16:creationId xmlns:a16="http://schemas.microsoft.com/office/drawing/2014/main" id="{5BE7C8E2-F5CF-A9C7-565F-0DCDFEB0F875}"/>
              </a:ext>
            </a:extLst>
          </p:cNvPr>
          <p:cNvSpPr/>
          <p:nvPr/>
        </p:nvSpPr>
        <p:spPr>
          <a:xfrm>
            <a:off x="10092086" y="1544297"/>
            <a:ext cx="1633210" cy="1080090"/>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rgbClr val="DFA139"/>
              </a:solidFill>
            </a:endParaRPr>
          </a:p>
        </p:txBody>
      </p:sp>
      <p:sp>
        <p:nvSpPr>
          <p:cNvPr id="81" name="Rectangle 80">
            <a:extLst>
              <a:ext uri="{FF2B5EF4-FFF2-40B4-BE49-F238E27FC236}">
                <a16:creationId xmlns:a16="http://schemas.microsoft.com/office/drawing/2014/main" id="{A0009C83-C95E-2F51-998F-25D72839DE04}"/>
              </a:ext>
            </a:extLst>
          </p:cNvPr>
          <p:cNvSpPr/>
          <p:nvPr/>
        </p:nvSpPr>
        <p:spPr>
          <a:xfrm>
            <a:off x="10250358" y="1722438"/>
            <a:ext cx="1369756" cy="757130"/>
          </a:xfrm>
          <a:prstGeom prst="rect">
            <a:avLst/>
          </a:prstGeom>
        </p:spPr>
        <p:txBody>
          <a:bodyPr wrap="square">
            <a:spAutoFit/>
          </a:bodyPr>
          <a:lstStyle/>
          <a:p>
            <a:pPr algn="ctr" defTabSz="355573">
              <a:lnSpc>
                <a:spcPct val="90000"/>
              </a:lnSpc>
              <a:spcBef>
                <a:spcPct val="0"/>
              </a:spcBef>
              <a:spcAft>
                <a:spcPct val="35000"/>
              </a:spcAft>
            </a:pPr>
            <a:r>
              <a:rPr lang="en-GB" sz="1600">
                <a:solidFill>
                  <a:schemeClr val="bg1"/>
                </a:solidFill>
                <a:latin typeface="+mj-lt"/>
              </a:rPr>
              <a:t>GOLDEN</a:t>
            </a:r>
            <a:br>
              <a:rPr lang="en-GB" sz="1600">
                <a:solidFill>
                  <a:schemeClr val="bg1"/>
                </a:solidFill>
                <a:latin typeface="+mj-lt"/>
              </a:rPr>
            </a:br>
            <a:r>
              <a:rPr lang="en-GB" sz="1600">
                <a:solidFill>
                  <a:schemeClr val="bg1"/>
                </a:solidFill>
                <a:latin typeface="+mj-lt"/>
              </a:rPr>
              <a:t>THREAD </a:t>
            </a:r>
            <a:br>
              <a:rPr lang="en-GB" sz="1600">
                <a:solidFill>
                  <a:schemeClr val="bg1"/>
                </a:solidFill>
                <a:latin typeface="+mj-lt"/>
              </a:rPr>
            </a:br>
            <a:r>
              <a:rPr lang="en-GB" sz="1600">
                <a:solidFill>
                  <a:schemeClr val="bg1"/>
                </a:solidFill>
                <a:latin typeface="+mj-lt"/>
              </a:rPr>
              <a:t>QUESTION</a:t>
            </a:r>
          </a:p>
        </p:txBody>
      </p:sp>
      <p:sp>
        <p:nvSpPr>
          <p:cNvPr id="87" name="Rounded Rectangle 67">
            <a:extLst>
              <a:ext uri="{FF2B5EF4-FFF2-40B4-BE49-F238E27FC236}">
                <a16:creationId xmlns:a16="http://schemas.microsoft.com/office/drawing/2014/main" id="{ABCF1784-5AD4-C72F-1F28-B6B03033501B}"/>
              </a:ext>
            </a:extLst>
          </p:cNvPr>
          <p:cNvSpPr/>
          <p:nvPr/>
        </p:nvSpPr>
        <p:spPr>
          <a:xfrm>
            <a:off x="-1963158" y="1846280"/>
            <a:ext cx="1776895" cy="4696156"/>
          </a:xfrm>
          <a:prstGeom prst="roundRect">
            <a:avLst/>
          </a:prstGeom>
          <a:solidFill>
            <a:srgbClr val="29543A"/>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88" name="Rounded Rectangle 14">
            <a:extLst>
              <a:ext uri="{FF2B5EF4-FFF2-40B4-BE49-F238E27FC236}">
                <a16:creationId xmlns:a16="http://schemas.microsoft.com/office/drawing/2014/main" id="{E6F332F4-808C-AEDF-CEB7-3D488826180F}"/>
              </a:ext>
            </a:extLst>
          </p:cNvPr>
          <p:cNvSpPr txBox="1"/>
          <p:nvPr/>
        </p:nvSpPr>
        <p:spPr>
          <a:xfrm>
            <a:off x="-1781605" y="3845095"/>
            <a:ext cx="1336345"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884" b="1">
                <a:solidFill>
                  <a:schemeClr val="bg1"/>
                </a:solidFill>
                <a:latin typeface="+mj-lt"/>
              </a:rPr>
              <a:t>Coming from: the history of computing </a:t>
            </a:r>
            <a:r>
              <a:rPr lang="en-GB" sz="1884">
                <a:solidFill>
                  <a:schemeClr val="bg1"/>
                </a:solidFill>
                <a:latin typeface="+mj-lt"/>
              </a:rPr>
              <a:t>To understand computer programs, we need to understand what computer software is and why it is needed</a:t>
            </a:r>
            <a:endParaRPr lang="en-GB" sz="1600">
              <a:solidFill>
                <a:schemeClr val="bg1"/>
              </a:solidFill>
              <a:latin typeface="+mj-lt"/>
            </a:endParaRPr>
          </a:p>
        </p:txBody>
      </p:sp>
      <p:sp>
        <p:nvSpPr>
          <p:cNvPr id="53" name="Rounded Rectangle 67">
            <a:extLst>
              <a:ext uri="{FF2B5EF4-FFF2-40B4-BE49-F238E27FC236}">
                <a16:creationId xmlns:a16="http://schemas.microsoft.com/office/drawing/2014/main" id="{A3DCD409-2C77-621E-05B9-CF31535E8211}"/>
              </a:ext>
            </a:extLst>
          </p:cNvPr>
          <p:cNvSpPr/>
          <p:nvPr/>
        </p:nvSpPr>
        <p:spPr>
          <a:xfrm>
            <a:off x="17994615" y="7515468"/>
            <a:ext cx="1935340" cy="3158238"/>
          </a:xfrm>
          <a:prstGeom prst="roundRect">
            <a:avLst/>
          </a:prstGeom>
          <a:solidFill>
            <a:srgbClr val="29543A"/>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58" name="Rounded Rectangle 14">
            <a:extLst>
              <a:ext uri="{FF2B5EF4-FFF2-40B4-BE49-F238E27FC236}">
                <a16:creationId xmlns:a16="http://schemas.microsoft.com/office/drawing/2014/main" id="{F98E2BCC-595A-1275-BDEA-4BE6135092AC}"/>
              </a:ext>
            </a:extLst>
          </p:cNvPr>
          <p:cNvSpPr txBox="1"/>
          <p:nvPr/>
        </p:nvSpPr>
        <p:spPr>
          <a:xfrm>
            <a:off x="18176168" y="8891480"/>
            <a:ext cx="1460520" cy="349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884" b="1">
                <a:solidFill>
                  <a:schemeClr val="bg1"/>
                </a:solidFill>
                <a:latin typeface="+mj-lt"/>
              </a:rPr>
              <a:t>Leading to: app </a:t>
            </a:r>
            <a:r>
              <a:rPr lang="en-GB" sz="1884" b="1" err="1">
                <a:solidFill>
                  <a:schemeClr val="bg1"/>
                </a:solidFill>
                <a:latin typeface="+mj-lt"/>
              </a:rPr>
              <a:t>development</a:t>
            </a:r>
            <a:r>
              <a:rPr lang="en-GB" sz="1884" err="1">
                <a:solidFill>
                  <a:schemeClr val="bg1"/>
                </a:solidFill>
                <a:latin typeface="+mj-lt"/>
              </a:rPr>
              <a:t>We</a:t>
            </a:r>
            <a:r>
              <a:rPr lang="en-GB" sz="1884">
                <a:solidFill>
                  <a:schemeClr val="bg1"/>
                </a:solidFill>
                <a:latin typeface="+mj-lt"/>
              </a:rPr>
              <a:t> can use our knowledge of programming to create prototype apps</a:t>
            </a:r>
            <a:endParaRPr lang="en-GB" sz="1600">
              <a:solidFill>
                <a:schemeClr val="bg1"/>
              </a:solidFill>
              <a:latin typeface="+mj-lt"/>
            </a:endParaRPr>
          </a:p>
        </p:txBody>
      </p:sp>
      <p:sp>
        <p:nvSpPr>
          <p:cNvPr id="63" name="Rounded Rectangle 85">
            <a:extLst>
              <a:ext uri="{FF2B5EF4-FFF2-40B4-BE49-F238E27FC236}">
                <a16:creationId xmlns:a16="http://schemas.microsoft.com/office/drawing/2014/main" id="{3AAB452A-6385-24B5-36AE-4DEC97AEF80B}"/>
              </a:ext>
            </a:extLst>
          </p:cNvPr>
          <p:cNvSpPr/>
          <p:nvPr/>
        </p:nvSpPr>
        <p:spPr>
          <a:xfrm>
            <a:off x="666960" y="7515468"/>
            <a:ext cx="1449996"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65" name="Rounded Rectangle 26">
            <a:extLst>
              <a:ext uri="{FF2B5EF4-FFF2-40B4-BE49-F238E27FC236}">
                <a16:creationId xmlns:a16="http://schemas.microsoft.com/office/drawing/2014/main" id="{4179ECCF-2710-7198-6CA5-176D3B80B5FF}"/>
              </a:ext>
            </a:extLst>
          </p:cNvPr>
          <p:cNvSpPr txBox="1"/>
          <p:nvPr/>
        </p:nvSpPr>
        <p:spPr>
          <a:xfrm>
            <a:off x="826136" y="7823409"/>
            <a:ext cx="1449995" cy="4387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a:solidFill>
                  <a:schemeClr val="tx1">
                    <a:lumMod val="95000"/>
                    <a:lumOff val="5000"/>
                  </a:schemeClr>
                </a:solidFill>
              </a:rPr>
              <a:t>Count-controlled iteration</a:t>
            </a:r>
          </a:p>
        </p:txBody>
      </p:sp>
      <p:sp>
        <p:nvSpPr>
          <p:cNvPr id="67" name="Rounded Rectangle 85">
            <a:extLst>
              <a:ext uri="{FF2B5EF4-FFF2-40B4-BE49-F238E27FC236}">
                <a16:creationId xmlns:a16="http://schemas.microsoft.com/office/drawing/2014/main" id="{EFB7E024-14CB-6139-62F3-0E5B85401A9E}"/>
              </a:ext>
            </a:extLst>
          </p:cNvPr>
          <p:cNvSpPr/>
          <p:nvPr/>
        </p:nvSpPr>
        <p:spPr>
          <a:xfrm>
            <a:off x="2738836" y="8089893"/>
            <a:ext cx="1445061"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90" name="Rounded Rectangle 26">
            <a:extLst>
              <a:ext uri="{FF2B5EF4-FFF2-40B4-BE49-F238E27FC236}">
                <a16:creationId xmlns:a16="http://schemas.microsoft.com/office/drawing/2014/main" id="{45DA0688-1030-19D4-E854-194EAF7FCD79}"/>
              </a:ext>
            </a:extLst>
          </p:cNvPr>
          <p:cNvSpPr txBox="1"/>
          <p:nvPr/>
        </p:nvSpPr>
        <p:spPr>
          <a:xfrm>
            <a:off x="2898013" y="8397834"/>
            <a:ext cx="1449995" cy="4387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a:solidFill>
                  <a:schemeClr val="tx1">
                    <a:lumMod val="95000"/>
                    <a:lumOff val="5000"/>
                  </a:schemeClr>
                </a:solidFill>
              </a:rPr>
              <a:t>Condition-controlled iteration</a:t>
            </a:r>
          </a:p>
        </p:txBody>
      </p:sp>
      <p:sp>
        <p:nvSpPr>
          <p:cNvPr id="91" name="Oval 90">
            <a:extLst>
              <a:ext uri="{FF2B5EF4-FFF2-40B4-BE49-F238E27FC236}">
                <a16:creationId xmlns:a16="http://schemas.microsoft.com/office/drawing/2014/main" id="{0899F092-6346-7873-016B-4B6462883252}"/>
              </a:ext>
            </a:extLst>
          </p:cNvPr>
          <p:cNvSpPr/>
          <p:nvPr/>
        </p:nvSpPr>
        <p:spPr>
          <a:xfrm>
            <a:off x="4738613" y="8020159"/>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a:p>
        </p:txBody>
      </p:sp>
      <p:sp>
        <p:nvSpPr>
          <p:cNvPr id="92" name="Oval 4">
            <a:extLst>
              <a:ext uri="{FF2B5EF4-FFF2-40B4-BE49-F238E27FC236}">
                <a16:creationId xmlns:a16="http://schemas.microsoft.com/office/drawing/2014/main" id="{76802675-8973-07E7-0473-30428A89263D}"/>
              </a:ext>
            </a:extLst>
          </p:cNvPr>
          <p:cNvSpPr txBox="1"/>
          <p:nvPr/>
        </p:nvSpPr>
        <p:spPr>
          <a:xfrm>
            <a:off x="4899307" y="8197791"/>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a:solidFill>
                  <a:schemeClr val="bg1"/>
                </a:solidFill>
              </a:rPr>
              <a:t>Decomposition</a:t>
            </a:r>
          </a:p>
        </p:txBody>
      </p:sp>
    </p:spTree>
    <p:extLst>
      <p:ext uri="{BB962C8B-B14F-4D97-AF65-F5344CB8AC3E}">
        <p14:creationId xmlns:p14="http://schemas.microsoft.com/office/powerpoint/2010/main" val="3113560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24e71b1-7852-457b-a379-b8a36dd80270">
      <Terms xmlns="http://schemas.microsoft.com/office/infopath/2007/PartnerControls"/>
    </lcf76f155ced4ddcb4097134ff3c332f>
    <TaxCatchAll xmlns="ce89fd82-aec5-4b3b-b0b3-b7f9193dc6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567C1BF46CBC4F83D98C84A81935A4" ma:contentTypeVersion="16" ma:contentTypeDescription="Create a new document." ma:contentTypeScope="" ma:versionID="6d821a5653cce540534c35ba64b4cff7">
  <xsd:schema xmlns:xsd="http://www.w3.org/2001/XMLSchema" xmlns:xs="http://www.w3.org/2001/XMLSchema" xmlns:p="http://schemas.microsoft.com/office/2006/metadata/properties" xmlns:ns2="724e71b1-7852-457b-a379-b8a36dd80270" xmlns:ns3="ce89fd82-aec5-4b3b-b0b3-b7f9193dc61c" targetNamespace="http://schemas.microsoft.com/office/2006/metadata/properties" ma:root="true" ma:fieldsID="103c0dd965afeae97de0a91aec37b75b" ns2:_="" ns3:_="">
    <xsd:import namespace="724e71b1-7852-457b-a379-b8a36dd80270"/>
    <xsd:import namespace="ce89fd82-aec5-4b3b-b0b3-b7f9193dc6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4e71b1-7852-457b-a379-b8a36dd802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f55a224-095f-4da9-9687-d73f269d84a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9fd82-aec5-4b3b-b0b3-b7f9193dc6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55a9d3-bca6-4d4e-8ddd-bb3479dd0a04}" ma:internalName="TaxCatchAll" ma:showField="CatchAllData" ma:web="ce89fd82-aec5-4b3b-b0b3-b7f9193dc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46A297-0B54-401F-A82F-2E12630A6C9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89AE0B2-3692-4B96-8CF3-3720FED6518D}"/>
</file>

<file path=customXml/itemProps3.xml><?xml version="1.0" encoding="utf-8"?>
<ds:datastoreItem xmlns:ds="http://schemas.openxmlformats.org/officeDocument/2006/customXml" ds:itemID="{F51E75C9-481B-4F7C-A760-224589734E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Galina Ivakina</dc:creator>
  <cp:revision>1</cp:revision>
  <dcterms:created xsi:type="dcterms:W3CDTF">2022-06-12T19:26:36Z</dcterms:created>
  <dcterms:modified xsi:type="dcterms:W3CDTF">2023-06-21T09:21:55Z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0x0101003D567C1BF46CBC4F83D98C84A81935A4</vt:lpwstr>
  </property>
</Properties>
</file>