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6"/>
  </p:notesMasterIdLst>
  <p:sldIdLst>
    <p:sldId id="257" r:id="rId5"/>
  </p:sldIdLst>
  <p:sldSz cx="17610138" cy="9906000"/>
  <p:notesSz cx="6858000" cy="9144000"/>
  <p:defaultTex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28" algn="l" defTabSz="457165" rtl="0" eaLnBrk="1" latinLnBrk="0" hangingPunct="1">
      <a:defRPr sz="1800" kern="1200">
        <a:solidFill>
          <a:schemeClr val="tx1"/>
        </a:solidFill>
        <a:latin typeface="+mn-lt"/>
        <a:ea typeface="+mn-ea"/>
        <a:cs typeface="+mn-cs"/>
      </a:defRPr>
    </a:lvl3pPr>
    <a:lvl4pPr marL="1371493" algn="l" defTabSz="457165" rtl="0" eaLnBrk="1" latinLnBrk="0" hangingPunct="1">
      <a:defRPr sz="1800" kern="1200">
        <a:solidFill>
          <a:schemeClr val="tx1"/>
        </a:solidFill>
        <a:latin typeface="+mn-lt"/>
        <a:ea typeface="+mn-ea"/>
        <a:cs typeface="+mn-cs"/>
      </a:defRPr>
    </a:lvl4pPr>
    <a:lvl5pPr marL="1828657" algn="l" defTabSz="457165" rtl="0" eaLnBrk="1" latinLnBrk="0" hangingPunct="1">
      <a:defRPr sz="1800" kern="1200">
        <a:solidFill>
          <a:schemeClr val="tx1"/>
        </a:solidFill>
        <a:latin typeface="+mn-lt"/>
        <a:ea typeface="+mn-ea"/>
        <a:cs typeface="+mn-cs"/>
      </a:defRPr>
    </a:lvl5pPr>
    <a:lvl6pPr marL="2285821" algn="l" defTabSz="457165" rtl="0" eaLnBrk="1" latinLnBrk="0" hangingPunct="1">
      <a:defRPr sz="1800" kern="1200">
        <a:solidFill>
          <a:schemeClr val="tx1"/>
        </a:solidFill>
        <a:latin typeface="+mn-lt"/>
        <a:ea typeface="+mn-ea"/>
        <a:cs typeface="+mn-cs"/>
      </a:defRPr>
    </a:lvl6pPr>
    <a:lvl7pPr marL="2742985" algn="l" defTabSz="457165" rtl="0" eaLnBrk="1" latinLnBrk="0" hangingPunct="1">
      <a:defRPr sz="1800" kern="1200">
        <a:solidFill>
          <a:schemeClr val="tx1"/>
        </a:solidFill>
        <a:latin typeface="+mn-lt"/>
        <a:ea typeface="+mn-ea"/>
        <a:cs typeface="+mn-cs"/>
      </a:defRPr>
    </a:lvl7pPr>
    <a:lvl8pPr marL="3200150" algn="l" defTabSz="457165" rtl="0" eaLnBrk="1" latinLnBrk="0" hangingPunct="1">
      <a:defRPr sz="1800" kern="1200">
        <a:solidFill>
          <a:schemeClr val="tx1"/>
        </a:solidFill>
        <a:latin typeface="+mn-lt"/>
        <a:ea typeface="+mn-ea"/>
        <a:cs typeface="+mn-cs"/>
      </a:defRPr>
    </a:lvl8pPr>
    <a:lvl9pPr marL="3657313" algn="l" defTabSz="4571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139"/>
    <a:srgbClr val="29543A"/>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own" userId="19938383-fec8-4f89-b642-60601738aaa5" providerId="ADAL" clId="{96CAE858-1F2B-4536-82A5-DB8F6311EB92}"/>
    <pc:docChg chg="undo custSel modSld">
      <pc:chgData name="Simon Brown" userId="19938383-fec8-4f89-b642-60601738aaa5" providerId="ADAL" clId="{96CAE858-1F2B-4536-82A5-DB8F6311EB92}" dt="2022-06-24T13:57:44.294" v="1121" actId="207"/>
      <pc:docMkLst>
        <pc:docMk/>
      </pc:docMkLst>
      <pc:sldChg chg="modSp mod">
        <pc:chgData name="Simon Brown" userId="19938383-fec8-4f89-b642-60601738aaa5" providerId="ADAL" clId="{96CAE858-1F2B-4536-82A5-DB8F6311EB92}" dt="2022-06-24T13:57:44.294" v="1121" actId="207"/>
        <pc:sldMkLst>
          <pc:docMk/>
          <pc:sldMk cId="3113560296" sldId="257"/>
        </pc:sldMkLst>
        <pc:spChg chg="mod">
          <ac:chgData name="Simon Brown" userId="19938383-fec8-4f89-b642-60601738aaa5" providerId="ADAL" clId="{96CAE858-1F2B-4536-82A5-DB8F6311EB92}" dt="2022-06-24T13:56:44.378" v="1115" actId="1076"/>
          <ac:spMkLst>
            <pc:docMk/>
            <pc:sldMk cId="3113560296" sldId="257"/>
            <ac:spMk id="7" creationId="{E982D907-FB54-85DF-0B05-5B001C3D289C}"/>
          </ac:spMkLst>
        </pc:spChg>
        <pc:spChg chg="mod">
          <ac:chgData name="Simon Brown" userId="19938383-fec8-4f89-b642-60601738aaa5" providerId="ADAL" clId="{96CAE858-1F2B-4536-82A5-DB8F6311EB92}" dt="2022-06-24T13:54:51.387" v="1103" actId="1076"/>
          <ac:spMkLst>
            <pc:docMk/>
            <pc:sldMk cId="3113560296" sldId="257"/>
            <ac:spMk id="11" creationId="{B8A76B57-EE93-913E-E4B0-5B93EAEA44D0}"/>
          </ac:spMkLst>
        </pc:spChg>
        <pc:spChg chg="mod">
          <ac:chgData name="Simon Brown" userId="19938383-fec8-4f89-b642-60601738aaa5" providerId="ADAL" clId="{96CAE858-1F2B-4536-82A5-DB8F6311EB92}" dt="2022-06-24T13:56:33.717" v="1113" actId="1035"/>
          <ac:spMkLst>
            <pc:docMk/>
            <pc:sldMk cId="3113560296" sldId="257"/>
            <ac:spMk id="15" creationId="{96382593-E648-AF0D-9439-0D4B94C154AD}"/>
          </ac:spMkLst>
        </pc:spChg>
        <pc:spChg chg="mod">
          <ac:chgData name="Simon Brown" userId="19938383-fec8-4f89-b642-60601738aaa5" providerId="ADAL" clId="{96CAE858-1F2B-4536-82A5-DB8F6311EB92}" dt="2022-06-24T13:41:34.276" v="643" actId="1076"/>
          <ac:spMkLst>
            <pc:docMk/>
            <pc:sldMk cId="3113560296" sldId="257"/>
            <ac:spMk id="17" creationId="{90A9E868-8A4D-CBB0-1556-FF290E733B96}"/>
          </ac:spMkLst>
        </pc:spChg>
        <pc:spChg chg="mod">
          <ac:chgData name="Simon Brown" userId="19938383-fec8-4f89-b642-60601738aaa5" providerId="ADAL" clId="{96CAE858-1F2B-4536-82A5-DB8F6311EB92}" dt="2022-06-24T13:27:53.084" v="25" actId="20577"/>
          <ac:spMkLst>
            <pc:docMk/>
            <pc:sldMk cId="3113560296" sldId="257"/>
            <ac:spMk id="19" creationId="{D5D53C6E-919D-B9AD-5912-7F40916E1A0A}"/>
          </ac:spMkLst>
        </pc:spChg>
        <pc:spChg chg="mod">
          <ac:chgData name="Simon Brown" userId="19938383-fec8-4f89-b642-60601738aaa5" providerId="ADAL" clId="{96CAE858-1F2B-4536-82A5-DB8F6311EB92}" dt="2022-06-24T13:56:50.450" v="1116" actId="14100"/>
          <ac:spMkLst>
            <pc:docMk/>
            <pc:sldMk cId="3113560296" sldId="257"/>
            <ac:spMk id="55" creationId="{1B3768F0-3076-CD99-D6E7-1852AD25814F}"/>
          </ac:spMkLst>
        </pc:spChg>
        <pc:spChg chg="mod">
          <ac:chgData name="Simon Brown" userId="19938383-fec8-4f89-b642-60601738aaa5" providerId="ADAL" clId="{96CAE858-1F2B-4536-82A5-DB8F6311EB92}" dt="2022-06-24T13:56:26.402" v="1109" actId="14100"/>
          <ac:spMkLst>
            <pc:docMk/>
            <pc:sldMk cId="3113560296" sldId="257"/>
            <ac:spMk id="57" creationId="{9B53769B-2503-E118-2DBE-CEFD551A5C6E}"/>
          </ac:spMkLst>
        </pc:spChg>
        <pc:spChg chg="mod">
          <ac:chgData name="Simon Brown" userId="19938383-fec8-4f89-b642-60601738aaa5" providerId="ADAL" clId="{96CAE858-1F2B-4536-82A5-DB8F6311EB92}" dt="2022-06-24T13:47:24.902" v="916" actId="20577"/>
          <ac:spMkLst>
            <pc:docMk/>
            <pc:sldMk cId="3113560296" sldId="257"/>
            <ac:spMk id="58" creationId="{250950E1-2447-5462-DA0F-EC9D80542C00}"/>
          </ac:spMkLst>
        </pc:spChg>
        <pc:spChg chg="mod">
          <ac:chgData name="Simon Brown" userId="19938383-fec8-4f89-b642-60601738aaa5" providerId="ADAL" clId="{96CAE858-1F2B-4536-82A5-DB8F6311EB92}" dt="2022-06-24T13:46:04.391" v="823" actId="20577"/>
          <ac:spMkLst>
            <pc:docMk/>
            <pc:sldMk cId="3113560296" sldId="257"/>
            <ac:spMk id="59" creationId="{7DE0C758-E726-AD6B-ADD4-0C07772FBCBF}"/>
          </ac:spMkLst>
        </pc:spChg>
        <pc:spChg chg="mod">
          <ac:chgData name="Simon Brown" userId="19938383-fec8-4f89-b642-60601738aaa5" providerId="ADAL" clId="{96CAE858-1F2B-4536-82A5-DB8F6311EB92}" dt="2022-06-24T13:57:34.636" v="1117" actId="207"/>
          <ac:spMkLst>
            <pc:docMk/>
            <pc:sldMk cId="3113560296" sldId="257"/>
            <ac:spMk id="60" creationId="{A131D053-1C5B-47E3-6C61-0C3F32B0E6E8}"/>
          </ac:spMkLst>
        </pc:spChg>
        <pc:spChg chg="mod">
          <ac:chgData name="Simon Brown" userId="19938383-fec8-4f89-b642-60601738aaa5" providerId="ADAL" clId="{96CAE858-1F2B-4536-82A5-DB8F6311EB92}" dt="2022-06-24T13:57:44.294" v="1121" actId="207"/>
          <ac:spMkLst>
            <pc:docMk/>
            <pc:sldMk cId="3113560296" sldId="257"/>
            <ac:spMk id="61" creationId="{36C8B6CE-2731-7171-C666-1F3FB8D83B57}"/>
          </ac:spMkLst>
        </pc:spChg>
        <pc:spChg chg="mod">
          <ac:chgData name="Simon Brown" userId="19938383-fec8-4f89-b642-60601738aaa5" providerId="ADAL" clId="{96CAE858-1F2B-4536-82A5-DB8F6311EB92}" dt="2022-06-24T13:45:52.085" v="801" actId="20577"/>
          <ac:spMkLst>
            <pc:docMk/>
            <pc:sldMk cId="3113560296" sldId="257"/>
            <ac:spMk id="62" creationId="{F0984B11-B30F-92E3-05BC-726453569A52}"/>
          </ac:spMkLst>
        </pc:spChg>
        <pc:spChg chg="mod">
          <ac:chgData name="Simon Brown" userId="19938383-fec8-4f89-b642-60601738aaa5" providerId="ADAL" clId="{96CAE858-1F2B-4536-82A5-DB8F6311EB92}" dt="2022-06-24T13:45:30.201" v="754" actId="20577"/>
          <ac:spMkLst>
            <pc:docMk/>
            <pc:sldMk cId="3113560296" sldId="257"/>
            <ac:spMk id="64" creationId="{98487DF8-CB32-F98E-F8A0-3EF31B4CD37C}"/>
          </ac:spMkLst>
        </pc:spChg>
        <pc:spChg chg="mod">
          <ac:chgData name="Simon Brown" userId="19938383-fec8-4f89-b642-60601738aaa5" providerId="ADAL" clId="{96CAE858-1F2B-4536-82A5-DB8F6311EB92}" dt="2022-06-24T13:44:37.861" v="690" actId="14100"/>
          <ac:spMkLst>
            <pc:docMk/>
            <pc:sldMk cId="3113560296" sldId="257"/>
            <ac:spMk id="66" creationId="{38CF2F11-9A3C-31A9-1635-FACC97583F4A}"/>
          </ac:spMkLst>
        </pc:spChg>
        <pc:spChg chg="mod">
          <ac:chgData name="Simon Brown" userId="19938383-fec8-4f89-b642-60601738aaa5" providerId="ADAL" clId="{96CAE858-1F2B-4536-82A5-DB8F6311EB92}" dt="2022-06-24T13:47:42.064" v="964" actId="20577"/>
          <ac:spMkLst>
            <pc:docMk/>
            <pc:sldMk cId="3113560296" sldId="257"/>
            <ac:spMk id="67" creationId="{83A8E2B1-B277-6F16-02DE-DA6AFC9817DD}"/>
          </ac:spMkLst>
        </pc:spChg>
        <pc:spChg chg="mod">
          <ac:chgData name="Simon Brown" userId="19938383-fec8-4f89-b642-60601738aaa5" providerId="ADAL" clId="{96CAE858-1F2B-4536-82A5-DB8F6311EB92}" dt="2022-06-24T13:33:26.456" v="233" actId="207"/>
          <ac:spMkLst>
            <pc:docMk/>
            <pc:sldMk cId="3113560296" sldId="257"/>
            <ac:spMk id="69" creationId="{592A5544-ECBF-DEEC-ABFB-87391C0E0943}"/>
          </ac:spMkLst>
        </pc:spChg>
        <pc:spChg chg="mod">
          <ac:chgData name="Simon Brown" userId="19938383-fec8-4f89-b642-60601738aaa5" providerId="ADAL" clId="{96CAE858-1F2B-4536-82A5-DB8F6311EB92}" dt="2022-06-24T13:39:02.661" v="511" actId="20577"/>
          <ac:spMkLst>
            <pc:docMk/>
            <pc:sldMk cId="3113560296" sldId="257"/>
            <ac:spMk id="70" creationId="{2D05B31B-F485-C19A-7C2E-17A43DCC86EA}"/>
          </ac:spMkLst>
        </pc:spChg>
        <pc:spChg chg="mod">
          <ac:chgData name="Simon Brown" userId="19938383-fec8-4f89-b642-60601738aaa5" providerId="ADAL" clId="{96CAE858-1F2B-4536-82A5-DB8F6311EB92}" dt="2022-06-24T13:38:52.125" v="469" actId="20577"/>
          <ac:spMkLst>
            <pc:docMk/>
            <pc:sldMk cId="3113560296" sldId="257"/>
            <ac:spMk id="72" creationId="{C2D498F8-390E-A411-AE4A-1B94FE544547}"/>
          </ac:spMkLst>
        </pc:spChg>
        <pc:spChg chg="mod">
          <ac:chgData name="Simon Brown" userId="19938383-fec8-4f89-b642-60601738aaa5" providerId="ADAL" clId="{96CAE858-1F2B-4536-82A5-DB8F6311EB92}" dt="2022-06-24T13:36:39.981" v="392" actId="207"/>
          <ac:spMkLst>
            <pc:docMk/>
            <pc:sldMk cId="3113560296" sldId="257"/>
            <ac:spMk id="73" creationId="{7C9344B0-E07A-AEAF-43B5-17C3ADDFD1AB}"/>
          </ac:spMkLst>
        </pc:spChg>
        <pc:spChg chg="mod">
          <ac:chgData name="Simon Brown" userId="19938383-fec8-4f89-b642-60601738aaa5" providerId="ADAL" clId="{96CAE858-1F2B-4536-82A5-DB8F6311EB92}" dt="2022-06-24T13:34:43.193" v="303" actId="20577"/>
          <ac:spMkLst>
            <pc:docMk/>
            <pc:sldMk cId="3113560296" sldId="257"/>
            <ac:spMk id="76" creationId="{1FF96299-F03F-9BF6-1C16-817E83CAE2D2}"/>
          </ac:spMkLst>
        </pc:spChg>
        <pc:spChg chg="mod">
          <ac:chgData name="Simon Brown" userId="19938383-fec8-4f89-b642-60601738aaa5" providerId="ADAL" clId="{96CAE858-1F2B-4536-82A5-DB8F6311EB92}" dt="2022-06-24T13:36:47.202" v="393" actId="207"/>
          <ac:spMkLst>
            <pc:docMk/>
            <pc:sldMk cId="3113560296" sldId="257"/>
            <ac:spMk id="78" creationId="{5FA57206-FF5E-1AF8-5397-0688F7A1051F}"/>
          </ac:spMkLst>
        </pc:spChg>
        <pc:spChg chg="mod">
          <ac:chgData name="Simon Brown" userId="19938383-fec8-4f89-b642-60601738aaa5" providerId="ADAL" clId="{96CAE858-1F2B-4536-82A5-DB8F6311EB92}" dt="2022-06-24T13:36:13.975" v="364" actId="20577"/>
          <ac:spMkLst>
            <pc:docMk/>
            <pc:sldMk cId="3113560296" sldId="257"/>
            <ac:spMk id="80" creationId="{53258AD4-4D5D-3ECF-FC2E-23548509E558}"/>
          </ac:spMkLst>
        </pc:spChg>
        <pc:spChg chg="mod">
          <ac:chgData name="Simon Brown" userId="19938383-fec8-4f89-b642-60601738aaa5" providerId="ADAL" clId="{96CAE858-1F2B-4536-82A5-DB8F6311EB92}" dt="2022-06-24T13:35:37.397" v="316" actId="20577"/>
          <ac:spMkLst>
            <pc:docMk/>
            <pc:sldMk cId="3113560296" sldId="257"/>
            <ac:spMk id="82" creationId="{D4753CED-B0FD-A616-2B67-24ED603B7341}"/>
          </ac:spMkLst>
        </pc:spChg>
        <pc:spChg chg="mod">
          <ac:chgData name="Simon Brown" userId="19938383-fec8-4f89-b642-60601738aaa5" providerId="ADAL" clId="{96CAE858-1F2B-4536-82A5-DB8F6311EB92}" dt="2022-06-24T13:27:45.622" v="23" actId="20577"/>
          <ac:spMkLst>
            <pc:docMk/>
            <pc:sldMk cId="3113560296" sldId="257"/>
            <ac:spMk id="84" creationId="{0F742D97-FF26-1CAF-6EA0-107EE4298057}"/>
          </ac:spMkLst>
        </pc:spChg>
        <pc:spChg chg="mod">
          <ac:chgData name="Simon Brown" userId="19938383-fec8-4f89-b642-60601738aaa5" providerId="ADAL" clId="{96CAE858-1F2B-4536-82A5-DB8F6311EB92}" dt="2022-06-24T13:30:35.095" v="165" actId="20577"/>
          <ac:spMkLst>
            <pc:docMk/>
            <pc:sldMk cId="3113560296" sldId="257"/>
            <ac:spMk id="88" creationId="{E6F332F4-808C-AEDF-CEB7-3D488826180F}"/>
          </ac:spMkLst>
        </pc:spChg>
        <pc:spChg chg="mod">
          <ac:chgData name="Simon Brown" userId="19938383-fec8-4f89-b642-60601738aaa5" providerId="ADAL" clId="{96CAE858-1F2B-4536-82A5-DB8F6311EB92}" dt="2022-06-24T13:38:38.862" v="448" actId="20577"/>
          <ac:spMkLst>
            <pc:docMk/>
            <pc:sldMk cId="3113560296" sldId="257"/>
            <ac:spMk id="89" creationId="{CAB51A9C-7F44-ECF7-BE69-6D4FAD861037}"/>
          </ac:spMkLst>
        </pc:spChg>
        <pc:spChg chg="mod">
          <ac:chgData name="Simon Brown" userId="19938383-fec8-4f89-b642-60601738aaa5" providerId="ADAL" clId="{96CAE858-1F2B-4536-82A5-DB8F6311EB92}" dt="2022-06-24T13:40:43.880" v="636" actId="20577"/>
          <ac:spMkLst>
            <pc:docMk/>
            <pc:sldMk cId="3113560296" sldId="257"/>
            <ac:spMk id="91" creationId="{8B61E8F2-CC5B-2682-0162-66408F1906C7}"/>
          </ac:spMkLst>
        </pc:spChg>
        <pc:spChg chg="mod">
          <ac:chgData name="Simon Brown" userId="19938383-fec8-4f89-b642-60601738aaa5" providerId="ADAL" clId="{96CAE858-1F2B-4536-82A5-DB8F6311EB92}" dt="2022-06-24T13:33:14.388" v="232" actId="1076"/>
          <ac:spMkLst>
            <pc:docMk/>
            <pc:sldMk cId="3113560296" sldId="257"/>
            <ac:spMk id="94" creationId="{FF98786B-2D1D-84C7-A554-729468A044E3}"/>
          </ac:spMkLst>
        </pc:spChg>
        <pc:spChg chg="mod">
          <ac:chgData name="Simon Brown" userId="19938383-fec8-4f89-b642-60601738aaa5" providerId="ADAL" clId="{96CAE858-1F2B-4536-82A5-DB8F6311EB92}" dt="2022-06-24T13:41:34.276" v="643" actId="1076"/>
          <ac:spMkLst>
            <pc:docMk/>
            <pc:sldMk cId="3113560296" sldId="257"/>
            <ac:spMk id="99" creationId="{2958313E-0B66-5EB8-CA4D-9F050411D727}"/>
          </ac:spMkLst>
        </pc:spChg>
        <pc:spChg chg="mod">
          <ac:chgData name="Simon Brown" userId="19938383-fec8-4f89-b642-60601738aaa5" providerId="ADAL" clId="{96CAE858-1F2B-4536-82A5-DB8F6311EB92}" dt="2022-06-24T13:46:18.391" v="825" actId="207"/>
          <ac:spMkLst>
            <pc:docMk/>
            <pc:sldMk cId="3113560296" sldId="257"/>
            <ac:spMk id="100" creationId="{FC0273E9-BED2-7C9A-39C2-BB3DFE56839D}"/>
          </ac:spMkLst>
        </pc:spChg>
        <pc:spChg chg="mod">
          <ac:chgData name="Simon Brown" userId="19938383-fec8-4f89-b642-60601738aaa5" providerId="ADAL" clId="{96CAE858-1F2B-4536-82A5-DB8F6311EB92}" dt="2022-06-24T13:46:45.088" v="838" actId="20577"/>
          <ac:spMkLst>
            <pc:docMk/>
            <pc:sldMk cId="3113560296" sldId="257"/>
            <ac:spMk id="101" creationId="{2B1349DA-9D91-1168-75D9-9A759E9BDADB}"/>
          </ac:spMkLst>
        </pc:spChg>
        <pc:spChg chg="mod">
          <ac:chgData name="Simon Brown" userId="19938383-fec8-4f89-b642-60601738aaa5" providerId="ADAL" clId="{96CAE858-1F2B-4536-82A5-DB8F6311EB92}" dt="2022-06-24T13:37:07.677" v="424" actId="1076"/>
          <ac:spMkLst>
            <pc:docMk/>
            <pc:sldMk cId="3113560296" sldId="257"/>
            <ac:spMk id="120" creationId="{1BA741A5-714E-4BF7-D717-BAB0134A9F06}"/>
          </ac:spMkLst>
        </pc:spChg>
        <pc:spChg chg="mod">
          <ac:chgData name="Simon Brown" userId="19938383-fec8-4f89-b642-60601738aaa5" providerId="ADAL" clId="{96CAE858-1F2B-4536-82A5-DB8F6311EB92}" dt="2022-06-24T13:33:58.537" v="285" actId="20577"/>
          <ac:spMkLst>
            <pc:docMk/>
            <pc:sldMk cId="3113560296" sldId="257"/>
            <ac:spMk id="145" creationId="{8B1711A5-5D5C-D289-83B9-4C1B86FDF556}"/>
          </ac:spMkLst>
        </pc:spChg>
      </pc:sldChg>
    </pc:docChg>
  </pc:docChgLst>
  <pc:docChgLst>
    <pc:chgData name="Aneesa Khan" userId="S::akhan@solihull.tgacademy.org.uk::c218f7c3-07d2-4ac7-a914-bd20505ae0f1" providerId="AD" clId="Web-{0435E8B5-3D3F-4A60-8FF7-430ADD674D43}"/>
    <pc:docChg chg="modSld">
      <pc:chgData name="Aneesa Khan" userId="S::akhan@solihull.tgacademy.org.uk::c218f7c3-07d2-4ac7-a914-bd20505ae0f1" providerId="AD" clId="Web-{0435E8B5-3D3F-4A60-8FF7-430ADD674D43}" dt="2022-06-27T12:48:41.662" v="0" actId="1076"/>
      <pc:docMkLst>
        <pc:docMk/>
      </pc:docMkLst>
      <pc:sldChg chg="modSp">
        <pc:chgData name="Aneesa Khan" userId="S::akhan@solihull.tgacademy.org.uk::c218f7c3-07d2-4ac7-a914-bd20505ae0f1" providerId="AD" clId="Web-{0435E8B5-3D3F-4A60-8FF7-430ADD674D43}" dt="2022-06-27T12:48:41.662" v="0" actId="1076"/>
        <pc:sldMkLst>
          <pc:docMk/>
          <pc:sldMk cId="3113560296" sldId="257"/>
        </pc:sldMkLst>
        <pc:grpChg chg="mod">
          <ac:chgData name="Aneesa Khan" userId="S::akhan@solihull.tgacademy.org.uk::c218f7c3-07d2-4ac7-a914-bd20505ae0f1" providerId="AD" clId="Web-{0435E8B5-3D3F-4A60-8FF7-430ADD674D43}" dt="2022-06-27T12:48:41.662" v="0" actId="1076"/>
          <ac:grpSpMkLst>
            <pc:docMk/>
            <pc:sldMk cId="3113560296" sldId="257"/>
            <ac:grpSpMk id="21" creationId="{64002197-003D-1B26-D91E-1ABA3C095E3C}"/>
          </ac:grpSpMkLst>
        </pc:grpChg>
      </pc:sldChg>
    </pc:docChg>
  </pc:docChgLst>
  <pc:docChgLst>
    <pc:chgData name="Andrew Clark" userId="S::adclark@worcs.tgacademy.org.uk::ef6aa2d0-3eb2-47e7-b88f-7b0f3d32ff13" providerId="AD" clId="Web-{34724DD9-0F1E-407D-A815-D3D2214DD740}"/>
    <pc:docChg chg="modSld">
      <pc:chgData name="Andrew Clark" userId="S::adclark@worcs.tgacademy.org.uk::ef6aa2d0-3eb2-47e7-b88f-7b0f3d32ff13" providerId="AD" clId="Web-{34724DD9-0F1E-407D-A815-D3D2214DD740}" dt="2022-06-27T10:26:02.653" v="0" actId="1076"/>
      <pc:docMkLst>
        <pc:docMk/>
      </pc:docMkLst>
      <pc:sldChg chg="modSp">
        <pc:chgData name="Andrew Clark" userId="S::adclark@worcs.tgacademy.org.uk::ef6aa2d0-3eb2-47e7-b88f-7b0f3d32ff13" providerId="AD" clId="Web-{34724DD9-0F1E-407D-A815-D3D2214DD740}" dt="2022-06-27T10:26:02.653" v="0" actId="1076"/>
        <pc:sldMkLst>
          <pc:docMk/>
          <pc:sldMk cId="3113560296" sldId="257"/>
        </pc:sldMkLst>
        <pc:grpChg chg="mod">
          <ac:chgData name="Andrew Clark" userId="S::adclark@worcs.tgacademy.org.uk::ef6aa2d0-3eb2-47e7-b88f-7b0f3d32ff13" providerId="AD" clId="Web-{34724DD9-0F1E-407D-A815-D3D2214DD740}" dt="2022-06-27T10:26:02.653" v="0" actId="1076"/>
          <ac:grpSpMkLst>
            <pc:docMk/>
            <pc:sldMk cId="3113560296" sldId="257"/>
            <ac:grpSpMk id="21" creationId="{64002197-003D-1B26-D91E-1ABA3C095E3C}"/>
          </ac:grpSpMkLst>
        </pc:grpChg>
      </pc:sldChg>
    </pc:docChg>
  </pc:docChgLst>
  <pc:docChgLst>
    <pc:chgData name="Taz Arkate" userId="96474863-8ea6-48b0-bb3f-1e8123766b10" providerId="ADAL" clId="{F66A0C5B-7D54-4974-8B39-1DCF6AEC21E4}"/>
    <pc:docChg chg="modSld">
      <pc:chgData name="Taz Arkate" userId="96474863-8ea6-48b0-bb3f-1e8123766b10" providerId="ADAL" clId="{F66A0C5B-7D54-4974-8B39-1DCF6AEC21E4}" dt="2022-09-07T08:40:38.197" v="4" actId="1076"/>
      <pc:docMkLst>
        <pc:docMk/>
      </pc:docMkLst>
      <pc:sldChg chg="modSp mod">
        <pc:chgData name="Taz Arkate" userId="96474863-8ea6-48b0-bb3f-1e8123766b10" providerId="ADAL" clId="{F66A0C5B-7D54-4974-8B39-1DCF6AEC21E4}" dt="2022-09-07T08:40:38.197" v="4" actId="1076"/>
        <pc:sldMkLst>
          <pc:docMk/>
          <pc:sldMk cId="3113560296" sldId="257"/>
        </pc:sldMkLst>
        <pc:grpChg chg="mod">
          <ac:chgData name="Taz Arkate" userId="96474863-8ea6-48b0-bb3f-1e8123766b10" providerId="ADAL" clId="{F66A0C5B-7D54-4974-8B39-1DCF6AEC21E4}" dt="2022-09-07T08:40:38.197" v="4" actId="1076"/>
          <ac:grpSpMkLst>
            <pc:docMk/>
            <pc:sldMk cId="3113560296" sldId="257"/>
            <ac:grpSpMk id="21" creationId="{64002197-003D-1B26-D91E-1ABA3C095E3C}"/>
          </ac:grpSpMkLst>
        </pc:grpChg>
      </pc:sldChg>
    </pc:docChg>
  </pc:docChgLst>
  <pc:docChgLst>
    <pc:chgData clId="Web-{84C26DBA-177D-4D9D-8A76-5E1CBCBD4D51}"/>
    <pc:docChg chg="modSld">
      <pc:chgData name="" userId="" providerId="" clId="Web-{84C26DBA-177D-4D9D-8A76-5E1CBCBD4D51}" dt="2022-07-01T09:42:08.102" v="0" actId="1076"/>
      <pc:docMkLst>
        <pc:docMk/>
      </pc:docMkLst>
      <pc:sldChg chg="modSp">
        <pc:chgData name="" userId="" providerId="" clId="Web-{84C26DBA-177D-4D9D-8A76-5E1CBCBD4D51}" dt="2022-07-01T09:42:08.102" v="0" actId="1076"/>
        <pc:sldMkLst>
          <pc:docMk/>
          <pc:sldMk cId="3113560296" sldId="257"/>
        </pc:sldMkLst>
        <pc:grpChg chg="mod">
          <ac:chgData name="" userId="" providerId="" clId="Web-{84C26DBA-177D-4D9D-8A76-5E1CBCBD4D51}" dt="2022-07-01T09:42:08.102" v="0" actId="1076"/>
          <ac:grpSpMkLst>
            <pc:docMk/>
            <pc:sldMk cId="3113560296" sldId="257"/>
            <ac:grpSpMk id="21" creationId="{64002197-003D-1B26-D91E-1ABA3C095E3C}"/>
          </ac:grpSpMkLst>
        </pc:grpChg>
      </pc:sldChg>
    </pc:docChg>
  </pc:docChgLst>
  <pc:docChgLst>
    <pc:chgData name="Simon Brown" userId="19938383-fec8-4f89-b642-60601738aaa5" providerId="ADAL" clId="{DAB7D559-8CBE-43A6-9451-85BD47C88A8A}"/>
    <pc:docChg chg="undo custSel modSld">
      <pc:chgData name="Simon Brown" userId="19938383-fec8-4f89-b642-60601738aaa5" providerId="ADAL" clId="{DAB7D559-8CBE-43A6-9451-85BD47C88A8A}" dt="2022-06-15T13:31:20.033" v="1018" actId="207"/>
      <pc:docMkLst>
        <pc:docMk/>
      </pc:docMkLst>
      <pc:sldChg chg="addSp delSp modSp mod">
        <pc:chgData name="Simon Brown" userId="19938383-fec8-4f89-b642-60601738aaa5" providerId="ADAL" clId="{DAB7D559-8CBE-43A6-9451-85BD47C88A8A}" dt="2022-06-15T13:31:20.033" v="1018" actId="207"/>
        <pc:sldMkLst>
          <pc:docMk/>
          <pc:sldMk cId="3113560296" sldId="257"/>
        </pc:sldMkLst>
        <pc:spChg chg="mod">
          <ac:chgData name="Simon Brown" userId="19938383-fec8-4f89-b642-60601738aaa5" providerId="ADAL" clId="{DAB7D559-8CBE-43A6-9451-85BD47C88A8A}" dt="2022-06-15T13:22:45.158" v="961" actId="20577"/>
          <ac:spMkLst>
            <pc:docMk/>
            <pc:sldMk cId="3113560296" sldId="257"/>
            <ac:spMk id="7" creationId="{E982D907-FB54-85DF-0B05-5B001C3D289C}"/>
          </ac:spMkLst>
        </pc:spChg>
        <pc:spChg chg="mod">
          <ac:chgData name="Simon Brown" userId="19938383-fec8-4f89-b642-60601738aaa5" providerId="ADAL" clId="{DAB7D559-8CBE-43A6-9451-85BD47C88A8A}" dt="2022-06-15T12:04:09.860" v="9" actId="14100"/>
          <ac:spMkLst>
            <pc:docMk/>
            <pc:sldMk cId="3113560296" sldId="257"/>
            <ac:spMk id="8" creationId="{9F74351F-906E-5255-29C3-A38A12C6BEF6}"/>
          </ac:spMkLst>
        </pc:spChg>
        <pc:spChg chg="mod">
          <ac:chgData name="Simon Brown" userId="19938383-fec8-4f89-b642-60601738aaa5" providerId="ADAL" clId="{DAB7D559-8CBE-43A6-9451-85BD47C88A8A}" dt="2022-06-15T13:11:36.557" v="911" actId="1582"/>
          <ac:spMkLst>
            <pc:docMk/>
            <pc:sldMk cId="3113560296" sldId="257"/>
            <ac:spMk id="11" creationId="{B8A76B57-EE93-913E-E4B0-5B93EAEA44D0}"/>
          </ac:spMkLst>
        </pc:spChg>
        <pc:spChg chg="mod">
          <ac:chgData name="Simon Brown" userId="19938383-fec8-4f89-b642-60601738aaa5" providerId="ADAL" clId="{DAB7D559-8CBE-43A6-9451-85BD47C88A8A}" dt="2022-06-15T13:24:49" v="978" actId="20577"/>
          <ac:spMkLst>
            <pc:docMk/>
            <pc:sldMk cId="3113560296" sldId="257"/>
            <ac:spMk id="15" creationId="{96382593-E648-AF0D-9439-0D4B94C154AD}"/>
          </ac:spMkLst>
        </pc:spChg>
        <pc:spChg chg="mod">
          <ac:chgData name="Simon Brown" userId="19938383-fec8-4f89-b642-60601738aaa5" providerId="ADAL" clId="{DAB7D559-8CBE-43A6-9451-85BD47C88A8A}" dt="2022-06-15T13:27:40.895" v="983" actId="1076"/>
          <ac:spMkLst>
            <pc:docMk/>
            <pc:sldMk cId="3113560296" sldId="257"/>
            <ac:spMk id="17" creationId="{90A9E868-8A4D-CBB0-1556-FF290E733B96}"/>
          </ac:spMkLst>
        </pc:spChg>
        <pc:spChg chg="del">
          <ac:chgData name="Simon Brown" userId="19938383-fec8-4f89-b642-60601738aaa5" providerId="ADAL" clId="{DAB7D559-8CBE-43A6-9451-85BD47C88A8A}" dt="2022-06-15T13:11:05.437" v="908" actId="478"/>
          <ac:spMkLst>
            <pc:docMk/>
            <pc:sldMk cId="3113560296" sldId="257"/>
            <ac:spMk id="18" creationId="{D27CE597-B958-1BB8-F421-BE0FCEFB26A4}"/>
          </ac:spMkLst>
        </pc:spChg>
        <pc:spChg chg="mod">
          <ac:chgData name="Simon Brown" userId="19938383-fec8-4f89-b642-60601738aaa5" providerId="ADAL" clId="{DAB7D559-8CBE-43A6-9451-85BD47C88A8A}" dt="2022-06-15T12:04:25.955" v="35" actId="20577"/>
          <ac:spMkLst>
            <pc:docMk/>
            <pc:sldMk cId="3113560296" sldId="257"/>
            <ac:spMk id="19" creationId="{D5D53C6E-919D-B9AD-5912-7F40916E1A0A}"/>
          </ac:spMkLst>
        </pc:spChg>
        <pc:spChg chg="add del mod">
          <ac:chgData name="Simon Brown" userId="19938383-fec8-4f89-b642-60601738aaa5" providerId="ADAL" clId="{DAB7D559-8CBE-43A6-9451-85BD47C88A8A}" dt="2022-06-15T12:42:19.230" v="488"/>
          <ac:spMkLst>
            <pc:docMk/>
            <pc:sldMk cId="3113560296" sldId="257"/>
            <ac:spMk id="52" creationId="{821CC5D6-261B-0B79-F3D2-0283847A640C}"/>
          </ac:spMkLst>
        </pc:spChg>
        <pc:spChg chg="add del mod">
          <ac:chgData name="Simon Brown" userId="19938383-fec8-4f89-b642-60601738aaa5" providerId="ADAL" clId="{DAB7D559-8CBE-43A6-9451-85BD47C88A8A}" dt="2022-06-15T12:42:19.230" v="488"/>
          <ac:spMkLst>
            <pc:docMk/>
            <pc:sldMk cId="3113560296" sldId="257"/>
            <ac:spMk id="53" creationId="{7D9BBACA-8E86-3412-7B34-82EC07345913}"/>
          </ac:spMkLst>
        </pc:spChg>
        <pc:spChg chg="add mod">
          <ac:chgData name="Simon Brown" userId="19938383-fec8-4f89-b642-60601738aaa5" providerId="ADAL" clId="{DAB7D559-8CBE-43A6-9451-85BD47C88A8A}" dt="2022-06-15T12:50:48.541" v="584" actId="1076"/>
          <ac:spMkLst>
            <pc:docMk/>
            <pc:sldMk cId="3113560296" sldId="257"/>
            <ac:spMk id="56" creationId="{A0C58BD1-B155-869A-5BA6-2ACCFCD16DA0}"/>
          </ac:spMkLst>
        </pc:spChg>
        <pc:spChg chg="mod">
          <ac:chgData name="Simon Brown" userId="19938383-fec8-4f89-b642-60601738aaa5" providerId="ADAL" clId="{DAB7D559-8CBE-43A6-9451-85BD47C88A8A}" dt="2022-06-15T12:51:58.398" v="599" actId="1076"/>
          <ac:spMkLst>
            <pc:docMk/>
            <pc:sldMk cId="3113560296" sldId="257"/>
            <ac:spMk id="58" creationId="{250950E1-2447-5462-DA0F-EC9D80542C00}"/>
          </ac:spMkLst>
        </pc:spChg>
        <pc:spChg chg="add mod">
          <ac:chgData name="Simon Brown" userId="19938383-fec8-4f89-b642-60601738aaa5" providerId="ADAL" clId="{DAB7D559-8CBE-43A6-9451-85BD47C88A8A}" dt="2022-06-15T12:50:48.541" v="584" actId="1076"/>
          <ac:spMkLst>
            <pc:docMk/>
            <pc:sldMk cId="3113560296" sldId="257"/>
            <ac:spMk id="59" creationId="{7DE0C758-E726-AD6B-ADD4-0C07772FBCBF}"/>
          </ac:spMkLst>
        </pc:spChg>
        <pc:spChg chg="add mod">
          <ac:chgData name="Simon Brown" userId="19938383-fec8-4f89-b642-60601738aaa5" providerId="ADAL" clId="{DAB7D559-8CBE-43A6-9451-85BD47C88A8A}" dt="2022-06-15T12:43:32.235" v="522" actId="1076"/>
          <ac:spMkLst>
            <pc:docMk/>
            <pc:sldMk cId="3113560296" sldId="257"/>
            <ac:spMk id="60" creationId="{A131D053-1C5B-47E3-6C61-0C3F32B0E6E8}"/>
          </ac:spMkLst>
        </pc:spChg>
        <pc:spChg chg="add mod">
          <ac:chgData name="Simon Brown" userId="19938383-fec8-4f89-b642-60601738aaa5" providerId="ADAL" clId="{DAB7D559-8CBE-43A6-9451-85BD47C88A8A}" dt="2022-06-15T12:46:42.940" v="538" actId="20577"/>
          <ac:spMkLst>
            <pc:docMk/>
            <pc:sldMk cId="3113560296" sldId="257"/>
            <ac:spMk id="61" creationId="{36C8B6CE-2731-7171-C666-1F3FB8D83B57}"/>
          </ac:spMkLst>
        </pc:spChg>
        <pc:spChg chg="mod">
          <ac:chgData name="Simon Brown" userId="19938383-fec8-4f89-b642-60601738aaa5" providerId="ADAL" clId="{DAB7D559-8CBE-43A6-9451-85BD47C88A8A}" dt="2022-06-15T12:48:59.415" v="566" actId="113"/>
          <ac:spMkLst>
            <pc:docMk/>
            <pc:sldMk cId="3113560296" sldId="257"/>
            <ac:spMk id="62" creationId="{F0984B11-B30F-92E3-05BC-726453569A52}"/>
          </ac:spMkLst>
        </pc:spChg>
        <pc:spChg chg="add del mod">
          <ac:chgData name="Simon Brown" userId="19938383-fec8-4f89-b642-60601738aaa5" providerId="ADAL" clId="{DAB7D559-8CBE-43A6-9451-85BD47C88A8A}" dt="2022-06-15T12:51:01.840" v="588"/>
          <ac:spMkLst>
            <pc:docMk/>
            <pc:sldMk cId="3113560296" sldId="257"/>
            <ac:spMk id="63" creationId="{F2631933-3D08-16C4-A144-26CCAD9A59BF}"/>
          </ac:spMkLst>
        </pc:spChg>
        <pc:spChg chg="mod">
          <ac:chgData name="Simon Brown" userId="19938383-fec8-4f89-b642-60601738aaa5" providerId="ADAL" clId="{DAB7D559-8CBE-43A6-9451-85BD47C88A8A}" dt="2022-06-15T12:47:15.670" v="544" actId="207"/>
          <ac:spMkLst>
            <pc:docMk/>
            <pc:sldMk cId="3113560296" sldId="257"/>
            <ac:spMk id="64" creationId="{98487DF8-CB32-F98E-F8A0-3EF31B4CD37C}"/>
          </ac:spMkLst>
        </pc:spChg>
        <pc:spChg chg="add mod">
          <ac:chgData name="Simon Brown" userId="19938383-fec8-4f89-b642-60601738aaa5" providerId="ADAL" clId="{DAB7D559-8CBE-43A6-9451-85BD47C88A8A}" dt="2022-06-15T12:51:50.606" v="598" actId="14100"/>
          <ac:spMkLst>
            <pc:docMk/>
            <pc:sldMk cId="3113560296" sldId="257"/>
            <ac:spMk id="65" creationId="{97E85C94-4D02-737D-B766-5B07097CC247}"/>
          </ac:spMkLst>
        </pc:spChg>
        <pc:spChg chg="mod">
          <ac:chgData name="Simon Brown" userId="19938383-fec8-4f89-b642-60601738aaa5" providerId="ADAL" clId="{DAB7D559-8CBE-43A6-9451-85BD47C88A8A}" dt="2022-06-15T12:46:58.734" v="540" actId="207"/>
          <ac:spMkLst>
            <pc:docMk/>
            <pc:sldMk cId="3113560296" sldId="257"/>
            <ac:spMk id="66" creationId="{38CF2F11-9A3C-31A9-1635-FACC97583F4A}"/>
          </ac:spMkLst>
        </pc:spChg>
        <pc:spChg chg="add mod">
          <ac:chgData name="Simon Brown" userId="19938383-fec8-4f89-b642-60601738aaa5" providerId="ADAL" clId="{DAB7D559-8CBE-43A6-9451-85BD47C88A8A}" dt="2022-06-15T12:51:39.741" v="594" actId="14100"/>
          <ac:spMkLst>
            <pc:docMk/>
            <pc:sldMk cId="3113560296" sldId="257"/>
            <ac:spMk id="67" creationId="{83A8E2B1-B277-6F16-02DE-DA6AFC9817DD}"/>
          </ac:spMkLst>
        </pc:spChg>
        <pc:spChg chg="mod">
          <ac:chgData name="Simon Brown" userId="19938383-fec8-4f89-b642-60601738aaa5" providerId="ADAL" clId="{DAB7D559-8CBE-43A6-9451-85BD47C88A8A}" dt="2022-06-15T12:23:41.866" v="139" actId="1038"/>
          <ac:spMkLst>
            <pc:docMk/>
            <pc:sldMk cId="3113560296" sldId="257"/>
            <ac:spMk id="68" creationId="{F1BAAEF8-F0D4-E179-6715-90EAB172CD2B}"/>
          </ac:spMkLst>
        </pc:spChg>
        <pc:spChg chg="mod">
          <ac:chgData name="Simon Brown" userId="19938383-fec8-4f89-b642-60601738aaa5" providerId="ADAL" clId="{DAB7D559-8CBE-43A6-9451-85BD47C88A8A}" dt="2022-06-15T13:26:55.576" v="981" actId="207"/>
          <ac:spMkLst>
            <pc:docMk/>
            <pc:sldMk cId="3113560296" sldId="257"/>
            <ac:spMk id="69" creationId="{592A5544-ECBF-DEEC-ABFB-87391C0E0943}"/>
          </ac:spMkLst>
        </pc:spChg>
        <pc:spChg chg="mod">
          <ac:chgData name="Simon Brown" userId="19938383-fec8-4f89-b642-60601738aaa5" providerId="ADAL" clId="{DAB7D559-8CBE-43A6-9451-85BD47C88A8A}" dt="2022-06-15T12:39:59.712" v="424" actId="122"/>
          <ac:spMkLst>
            <pc:docMk/>
            <pc:sldMk cId="3113560296" sldId="257"/>
            <ac:spMk id="70" creationId="{2D05B31B-F485-C19A-7C2E-17A43DCC86EA}"/>
          </ac:spMkLst>
        </pc:spChg>
        <pc:spChg chg="mod">
          <ac:chgData name="Simon Brown" userId="19938383-fec8-4f89-b642-60601738aaa5" providerId="ADAL" clId="{DAB7D559-8CBE-43A6-9451-85BD47C88A8A}" dt="2022-06-15T12:33:07.630" v="412" actId="20577"/>
          <ac:spMkLst>
            <pc:docMk/>
            <pc:sldMk cId="3113560296" sldId="257"/>
            <ac:spMk id="72" creationId="{C2D498F8-390E-A411-AE4A-1B94FE544547}"/>
          </ac:spMkLst>
        </pc:spChg>
        <pc:spChg chg="mod">
          <ac:chgData name="Simon Brown" userId="19938383-fec8-4f89-b642-60601738aaa5" providerId="ADAL" clId="{DAB7D559-8CBE-43A6-9451-85BD47C88A8A}" dt="2022-06-15T12:27:31.499" v="265" actId="14100"/>
          <ac:spMkLst>
            <pc:docMk/>
            <pc:sldMk cId="3113560296" sldId="257"/>
            <ac:spMk id="73" creationId="{7C9344B0-E07A-AEAF-43B5-17C3ADDFD1AB}"/>
          </ac:spMkLst>
        </pc:spChg>
        <pc:spChg chg="mod">
          <ac:chgData name="Simon Brown" userId="19938383-fec8-4f89-b642-60601738aaa5" providerId="ADAL" clId="{DAB7D559-8CBE-43A6-9451-85BD47C88A8A}" dt="2022-06-15T12:28:01.923" v="326" actId="14100"/>
          <ac:spMkLst>
            <pc:docMk/>
            <pc:sldMk cId="3113560296" sldId="257"/>
            <ac:spMk id="75" creationId="{DDA1DB1F-6325-50A1-F05B-20DBB297C10F}"/>
          </ac:spMkLst>
        </pc:spChg>
        <pc:spChg chg="mod">
          <ac:chgData name="Simon Brown" userId="19938383-fec8-4f89-b642-60601738aaa5" providerId="ADAL" clId="{DAB7D559-8CBE-43A6-9451-85BD47C88A8A}" dt="2022-06-15T12:23:19.729" v="128" actId="20577"/>
          <ac:spMkLst>
            <pc:docMk/>
            <pc:sldMk cId="3113560296" sldId="257"/>
            <ac:spMk id="76" creationId="{1FF96299-F03F-9BF6-1C16-817E83CAE2D2}"/>
          </ac:spMkLst>
        </pc:spChg>
        <pc:spChg chg="mod">
          <ac:chgData name="Simon Brown" userId="19938383-fec8-4f89-b642-60601738aaa5" providerId="ADAL" clId="{DAB7D559-8CBE-43A6-9451-85BD47C88A8A}" dt="2022-06-15T12:37:12.873" v="423" actId="1037"/>
          <ac:spMkLst>
            <pc:docMk/>
            <pc:sldMk cId="3113560296" sldId="257"/>
            <ac:spMk id="77" creationId="{13DE860F-3BBF-A8D3-C43E-87E48BAC0F02}"/>
          </ac:spMkLst>
        </pc:spChg>
        <pc:spChg chg="mod">
          <ac:chgData name="Simon Brown" userId="19938383-fec8-4f89-b642-60601738aaa5" providerId="ADAL" clId="{DAB7D559-8CBE-43A6-9451-85BD47C88A8A}" dt="2022-06-15T12:27:35.004" v="271" actId="1036"/>
          <ac:spMkLst>
            <pc:docMk/>
            <pc:sldMk cId="3113560296" sldId="257"/>
            <ac:spMk id="78" creationId="{5FA57206-FF5E-1AF8-5397-0688F7A1051F}"/>
          </ac:spMkLst>
        </pc:spChg>
        <pc:spChg chg="add mod">
          <ac:chgData name="Simon Brown" userId="19938383-fec8-4f89-b642-60601738aaa5" providerId="ADAL" clId="{DAB7D559-8CBE-43A6-9451-85BD47C88A8A}" dt="2022-06-15T13:27:52.120" v="985" actId="1076"/>
          <ac:spMkLst>
            <pc:docMk/>
            <pc:sldMk cId="3113560296" sldId="257"/>
            <ac:spMk id="79" creationId="{5BE7C8E2-F5CF-A9C7-565F-0DCDFEB0F875}"/>
          </ac:spMkLst>
        </pc:spChg>
        <pc:spChg chg="mod">
          <ac:chgData name="Simon Brown" userId="19938383-fec8-4f89-b642-60601738aaa5" providerId="ADAL" clId="{DAB7D559-8CBE-43A6-9451-85BD47C88A8A}" dt="2022-06-15T12:26:20.098" v="206" actId="20577"/>
          <ac:spMkLst>
            <pc:docMk/>
            <pc:sldMk cId="3113560296" sldId="257"/>
            <ac:spMk id="80" creationId="{53258AD4-4D5D-3ECF-FC2E-23548509E558}"/>
          </ac:spMkLst>
        </pc:spChg>
        <pc:spChg chg="add mod">
          <ac:chgData name="Simon Brown" userId="19938383-fec8-4f89-b642-60601738aaa5" providerId="ADAL" clId="{DAB7D559-8CBE-43A6-9451-85BD47C88A8A}" dt="2022-06-15T13:30:09.769" v="1016" actId="1038"/>
          <ac:spMkLst>
            <pc:docMk/>
            <pc:sldMk cId="3113560296" sldId="257"/>
            <ac:spMk id="81" creationId="{A0009C83-C95E-2F51-998F-25D72839DE04}"/>
          </ac:spMkLst>
        </pc:spChg>
        <pc:spChg chg="mod">
          <ac:chgData name="Simon Brown" userId="19938383-fec8-4f89-b642-60601738aaa5" providerId="ADAL" clId="{DAB7D559-8CBE-43A6-9451-85BD47C88A8A}" dt="2022-06-15T12:26:07.946" v="179" actId="20577"/>
          <ac:spMkLst>
            <pc:docMk/>
            <pc:sldMk cId="3113560296" sldId="257"/>
            <ac:spMk id="82" creationId="{D4753CED-B0FD-A616-2B67-24ED603B7341}"/>
          </ac:spMkLst>
        </pc:spChg>
        <pc:spChg chg="mod">
          <ac:chgData name="Simon Brown" userId="19938383-fec8-4f89-b642-60601738aaa5" providerId="ADAL" clId="{DAB7D559-8CBE-43A6-9451-85BD47C88A8A}" dt="2022-06-15T12:36:38.879" v="419" actId="14100"/>
          <ac:spMkLst>
            <pc:docMk/>
            <pc:sldMk cId="3113560296" sldId="257"/>
            <ac:spMk id="83" creationId="{57957A3F-0E44-6490-EA21-19972574F4B7}"/>
          </ac:spMkLst>
        </pc:spChg>
        <pc:spChg chg="mod">
          <ac:chgData name="Simon Brown" userId="19938383-fec8-4f89-b642-60601738aaa5" providerId="ADAL" clId="{DAB7D559-8CBE-43A6-9451-85BD47C88A8A}" dt="2022-06-15T13:25:23.903" v="979" actId="207"/>
          <ac:spMkLst>
            <pc:docMk/>
            <pc:sldMk cId="3113560296" sldId="257"/>
            <ac:spMk id="84" creationId="{0F742D97-FF26-1CAF-6EA0-107EE4298057}"/>
          </ac:spMkLst>
        </pc:spChg>
        <pc:spChg chg="mod">
          <ac:chgData name="Simon Brown" userId="19938383-fec8-4f89-b642-60601738aaa5" providerId="ADAL" clId="{DAB7D559-8CBE-43A6-9451-85BD47C88A8A}" dt="2022-06-15T12:47:05.020" v="542" actId="14100"/>
          <ac:spMkLst>
            <pc:docMk/>
            <pc:sldMk cId="3113560296" sldId="257"/>
            <ac:spMk id="85" creationId="{ADB73BFA-5AD1-D1D6-940B-0A7CFF1190E3}"/>
          </ac:spMkLst>
        </pc:spChg>
        <pc:spChg chg="mod">
          <ac:chgData name="Simon Brown" userId="19938383-fec8-4f89-b642-60601738aaa5" providerId="ADAL" clId="{DAB7D559-8CBE-43A6-9451-85BD47C88A8A}" dt="2022-06-15T13:12:33.068" v="918" actId="20577"/>
          <ac:spMkLst>
            <pc:docMk/>
            <pc:sldMk cId="3113560296" sldId="257"/>
            <ac:spMk id="89" creationId="{CAB51A9C-7F44-ECF7-BE69-6D4FAD861037}"/>
          </ac:spMkLst>
        </pc:spChg>
        <pc:spChg chg="del">
          <ac:chgData name="Simon Brown" userId="19938383-fec8-4f89-b642-60601738aaa5" providerId="ADAL" clId="{DAB7D559-8CBE-43A6-9451-85BD47C88A8A}" dt="2022-06-15T12:42:12.266" v="486" actId="478"/>
          <ac:spMkLst>
            <pc:docMk/>
            <pc:sldMk cId="3113560296" sldId="257"/>
            <ac:spMk id="92" creationId="{D7DF3E29-F4FD-177B-866F-D43C3C218C21}"/>
          </ac:spMkLst>
        </pc:spChg>
        <pc:spChg chg="mod">
          <ac:chgData name="Simon Brown" userId="19938383-fec8-4f89-b642-60601738aaa5" providerId="ADAL" clId="{DAB7D559-8CBE-43A6-9451-85BD47C88A8A}" dt="2022-06-15T13:27:24.956" v="982" actId="207"/>
          <ac:spMkLst>
            <pc:docMk/>
            <pc:sldMk cId="3113560296" sldId="257"/>
            <ac:spMk id="94" creationId="{FF98786B-2D1D-84C7-A554-729468A044E3}"/>
          </ac:spMkLst>
        </pc:spChg>
        <pc:spChg chg="mod">
          <ac:chgData name="Simon Brown" userId="19938383-fec8-4f89-b642-60601738aaa5" providerId="ADAL" clId="{DAB7D559-8CBE-43A6-9451-85BD47C88A8A}" dt="2022-06-15T12:47:51.174" v="558" actId="1036"/>
          <ac:spMkLst>
            <pc:docMk/>
            <pc:sldMk cId="3113560296" sldId="257"/>
            <ac:spMk id="96" creationId="{37B0C6CF-96CC-DF60-D871-7E596D77B302}"/>
          </ac:spMkLst>
        </pc:spChg>
        <pc:spChg chg="mod">
          <ac:chgData name="Simon Brown" userId="19938383-fec8-4f89-b642-60601738aaa5" providerId="ADAL" clId="{DAB7D559-8CBE-43A6-9451-85BD47C88A8A}" dt="2022-06-15T12:51:58.398" v="599" actId="1076"/>
          <ac:spMkLst>
            <pc:docMk/>
            <pc:sldMk cId="3113560296" sldId="257"/>
            <ac:spMk id="97" creationId="{5972C9AB-1BFE-20DE-6EE3-370447205109}"/>
          </ac:spMkLst>
        </pc:spChg>
        <pc:spChg chg="mod">
          <ac:chgData name="Simon Brown" userId="19938383-fec8-4f89-b642-60601738aaa5" providerId="ADAL" clId="{DAB7D559-8CBE-43A6-9451-85BD47C88A8A}" dt="2022-06-15T13:27:40.895" v="983" actId="1076"/>
          <ac:spMkLst>
            <pc:docMk/>
            <pc:sldMk cId="3113560296" sldId="257"/>
            <ac:spMk id="99" creationId="{2958313E-0B66-5EB8-CA4D-9F050411D727}"/>
          </ac:spMkLst>
        </pc:spChg>
        <pc:spChg chg="mod">
          <ac:chgData name="Simon Brown" userId="19938383-fec8-4f89-b642-60601738aaa5" providerId="ADAL" clId="{DAB7D559-8CBE-43A6-9451-85BD47C88A8A}" dt="2022-06-15T13:31:20.033" v="1018" actId="207"/>
          <ac:spMkLst>
            <pc:docMk/>
            <pc:sldMk cId="3113560296" sldId="257"/>
            <ac:spMk id="100" creationId="{FC0273E9-BED2-7C9A-39C2-BB3DFE56839D}"/>
          </ac:spMkLst>
        </pc:spChg>
        <pc:spChg chg="mod">
          <ac:chgData name="Simon Brown" userId="19938383-fec8-4f89-b642-60601738aaa5" providerId="ADAL" clId="{DAB7D559-8CBE-43A6-9451-85BD47C88A8A}" dt="2022-06-15T13:31:20.033" v="1018" actId="207"/>
          <ac:spMkLst>
            <pc:docMk/>
            <pc:sldMk cId="3113560296" sldId="257"/>
            <ac:spMk id="101" creationId="{2B1349DA-9D91-1168-75D9-9A759E9BDADB}"/>
          </ac:spMkLst>
        </pc:spChg>
        <pc:spChg chg="mod">
          <ac:chgData name="Simon Brown" userId="19938383-fec8-4f89-b642-60601738aaa5" providerId="ADAL" clId="{DAB7D559-8CBE-43A6-9451-85BD47C88A8A}" dt="2022-06-15T12:27:56.923" v="325" actId="20577"/>
          <ac:spMkLst>
            <pc:docMk/>
            <pc:sldMk cId="3113560296" sldId="257"/>
            <ac:spMk id="120" creationId="{1BA741A5-714E-4BF7-D717-BAB0134A9F06}"/>
          </ac:spMkLst>
        </pc:spChg>
        <pc:spChg chg="mod">
          <ac:chgData name="Simon Brown" userId="19938383-fec8-4f89-b642-60601738aaa5" providerId="ADAL" clId="{DAB7D559-8CBE-43A6-9451-85BD47C88A8A}" dt="2022-06-15T12:42:04.259" v="484" actId="948"/>
          <ac:spMkLst>
            <pc:docMk/>
            <pc:sldMk cId="3113560296" sldId="257"/>
            <ac:spMk id="145" creationId="{8B1711A5-5D5C-D289-83B9-4C1B86FDF556}"/>
          </ac:spMkLst>
        </pc:spChg>
        <pc:spChg chg="mod">
          <ac:chgData name="Simon Brown" userId="19938383-fec8-4f89-b642-60601738aaa5" providerId="ADAL" clId="{DAB7D559-8CBE-43A6-9451-85BD47C88A8A}" dt="2022-06-15T12:42:25.691" v="490" actId="1076"/>
          <ac:spMkLst>
            <pc:docMk/>
            <pc:sldMk cId="3113560296" sldId="257"/>
            <ac:spMk id="146" creationId="{BFF7C34F-33C5-2077-4417-819C815684B3}"/>
          </ac:spMkLst>
        </pc:spChg>
        <pc:spChg chg="del">
          <ac:chgData name="Simon Brown" userId="19938383-fec8-4f89-b642-60601738aaa5" providerId="ADAL" clId="{DAB7D559-8CBE-43A6-9451-85BD47C88A8A}" dt="2022-06-15T12:42:09.397" v="485" actId="478"/>
          <ac:spMkLst>
            <pc:docMk/>
            <pc:sldMk cId="3113560296" sldId="257"/>
            <ac:spMk id="149" creationId="{D9733A0D-6F28-7253-E871-736BC42E777C}"/>
          </ac:spMkLst>
        </pc:spChg>
        <pc:grpChg chg="mod">
          <ac:chgData name="Simon Brown" userId="19938383-fec8-4f89-b642-60601738aaa5" providerId="ADAL" clId="{DAB7D559-8CBE-43A6-9451-85BD47C88A8A}" dt="2022-06-15T12:32:20.501" v="382" actId="1076"/>
          <ac:grpSpMkLst>
            <pc:docMk/>
            <pc:sldMk cId="3113560296" sldId="257"/>
            <ac:grpSpMk id="21" creationId="{64002197-003D-1B26-D91E-1ABA3C095E3C}"/>
          </ac:grpSpMkLst>
        </pc:grpChg>
        <pc:picChg chg="del mod">
          <ac:chgData name="Simon Brown" userId="19938383-fec8-4f89-b642-60601738aaa5" providerId="ADAL" clId="{DAB7D559-8CBE-43A6-9451-85BD47C88A8A}" dt="2022-06-15T13:11:03.947" v="907" actId="478"/>
          <ac:picMkLst>
            <pc:docMk/>
            <pc:sldMk cId="3113560296" sldId="257"/>
            <ac:picMk id="2" creationId="{C2D602A6-1007-A5CB-A68A-91CEF0DF8195}"/>
          </ac:picMkLst>
        </pc:picChg>
        <pc:picChg chg="mod">
          <ac:chgData name="Simon Brown" userId="19938383-fec8-4f89-b642-60601738aaa5" providerId="ADAL" clId="{DAB7D559-8CBE-43A6-9451-85BD47C88A8A}" dt="2022-06-15T12:50:30.727" v="581" actId="1076"/>
          <ac:picMkLst>
            <pc:docMk/>
            <pc:sldMk cId="3113560296" sldId="257"/>
            <ac:picMk id="4" creationId="{086EBA85-D3AD-52B8-3692-7E19DCBB613E}"/>
          </ac:picMkLst>
        </pc:picChg>
      </pc:sldChg>
    </pc:docChg>
  </pc:docChgLst>
  <pc:docChgLst>
    <pc:chgData name="Simon Brown" userId="19938383-fec8-4f89-b642-60601738aaa5" providerId="ADAL" clId="{8080AAFC-73F8-4452-96A6-666152225E70}"/>
    <pc:docChg chg="undo custSel modSld">
      <pc:chgData name="Simon Brown" userId="19938383-fec8-4f89-b642-60601738aaa5" providerId="ADAL" clId="{8080AAFC-73F8-4452-96A6-666152225E70}" dt="2022-06-16T08:00:03.209" v="518" actId="1035"/>
      <pc:docMkLst>
        <pc:docMk/>
      </pc:docMkLst>
      <pc:sldChg chg="addSp delSp modSp mod">
        <pc:chgData name="Simon Brown" userId="19938383-fec8-4f89-b642-60601738aaa5" providerId="ADAL" clId="{8080AAFC-73F8-4452-96A6-666152225E70}" dt="2022-06-16T08:00:03.209" v="518" actId="1035"/>
        <pc:sldMkLst>
          <pc:docMk/>
          <pc:sldMk cId="3113560296" sldId="257"/>
        </pc:sldMkLst>
        <pc:spChg chg="mod">
          <ac:chgData name="Simon Brown" userId="19938383-fec8-4f89-b642-60601738aaa5" providerId="ADAL" clId="{8080AAFC-73F8-4452-96A6-666152225E70}" dt="2022-06-16T07:50:59.905" v="210" actId="20577"/>
          <ac:spMkLst>
            <pc:docMk/>
            <pc:sldMk cId="3113560296" sldId="257"/>
            <ac:spMk id="11" creationId="{B8A76B57-EE93-913E-E4B0-5B93EAEA44D0}"/>
          </ac:spMkLst>
        </pc:spChg>
        <pc:spChg chg="mod">
          <ac:chgData name="Simon Brown" userId="19938383-fec8-4f89-b642-60601738aaa5" providerId="ADAL" clId="{8080AAFC-73F8-4452-96A6-666152225E70}" dt="2022-06-16T08:00:03.209" v="518" actId="1035"/>
          <ac:spMkLst>
            <pc:docMk/>
            <pc:sldMk cId="3113560296" sldId="257"/>
            <ac:spMk id="15" creationId="{96382593-E648-AF0D-9439-0D4B94C154AD}"/>
          </ac:spMkLst>
        </pc:spChg>
        <pc:spChg chg="mod">
          <ac:chgData name="Simon Brown" userId="19938383-fec8-4f89-b642-60601738aaa5" providerId="ADAL" clId="{8080AAFC-73F8-4452-96A6-666152225E70}" dt="2022-06-16T08:00:03.209" v="518" actId="1035"/>
          <ac:spMkLst>
            <pc:docMk/>
            <pc:sldMk cId="3113560296" sldId="257"/>
            <ac:spMk id="57" creationId="{9B53769B-2503-E118-2DBE-CEFD551A5C6E}"/>
          </ac:spMkLst>
        </pc:spChg>
        <pc:spChg chg="add del mod">
          <ac:chgData name="Simon Brown" userId="19938383-fec8-4f89-b642-60601738aaa5" providerId="ADAL" clId="{8080AAFC-73F8-4452-96A6-666152225E70}" dt="2022-06-16T07:54:27.198" v="212"/>
          <ac:spMkLst>
            <pc:docMk/>
            <pc:sldMk cId="3113560296" sldId="257"/>
            <ac:spMk id="63" creationId="{09E063D2-43D2-41A2-E31A-535A98D65700}"/>
          </ac:spMkLst>
        </pc:spChg>
        <pc:spChg chg="add mod">
          <ac:chgData name="Simon Brown" userId="19938383-fec8-4f89-b642-60601738aaa5" providerId="ADAL" clId="{8080AAFC-73F8-4452-96A6-666152225E70}" dt="2022-06-16T07:59:05.002" v="505" actId="1037"/>
          <ac:spMkLst>
            <pc:docMk/>
            <pc:sldMk cId="3113560296" sldId="257"/>
            <ac:spMk id="87" creationId="{ABCF1784-5AD4-C72F-1F28-B6B03033501B}"/>
          </ac:spMkLst>
        </pc:spChg>
        <pc:spChg chg="add mod">
          <ac:chgData name="Simon Brown" userId="19938383-fec8-4f89-b642-60601738aaa5" providerId="ADAL" clId="{8080AAFC-73F8-4452-96A6-666152225E70}" dt="2022-06-16T07:59:05.002" v="505" actId="1037"/>
          <ac:spMkLst>
            <pc:docMk/>
            <pc:sldMk cId="3113560296" sldId="257"/>
            <ac:spMk id="88" creationId="{E6F332F4-808C-AEDF-CEB7-3D488826180F}"/>
          </ac:spMkLst>
        </pc:spChg>
        <pc:spChg chg="add mod">
          <ac:chgData name="Simon Brown" userId="19938383-fec8-4f89-b642-60601738aaa5" providerId="ADAL" clId="{8080AAFC-73F8-4452-96A6-666152225E70}" dt="2022-06-16T07:59:20.441" v="509" actId="1038"/>
          <ac:spMkLst>
            <pc:docMk/>
            <pc:sldMk cId="3113560296" sldId="257"/>
            <ac:spMk id="90" creationId="{F9B37E74-8A4D-2FAF-FF81-50572E901BE7}"/>
          </ac:spMkLst>
        </pc:spChg>
        <pc:spChg chg="add mod">
          <ac:chgData name="Simon Brown" userId="19938383-fec8-4f89-b642-60601738aaa5" providerId="ADAL" clId="{8080AAFC-73F8-4452-96A6-666152225E70}" dt="2022-06-16T07:59:20.441" v="509" actId="1038"/>
          <ac:spMkLst>
            <pc:docMk/>
            <pc:sldMk cId="3113560296" sldId="257"/>
            <ac:spMk id="91" creationId="{8B61E8F2-CC5B-2682-0162-66408F1906C7}"/>
          </ac:spMkLst>
        </pc:spChg>
      </pc:sldChg>
    </pc:docChg>
  </pc:docChgLst>
  <pc:docChgLst>
    <pc:chgData name="Colin Sheehan" userId="e49b2a8d-3c9c-44e2-b4f3-5c1ae39b44fb" providerId="ADAL" clId="{C7FAE55E-613B-4C3F-A73A-5C170441F891}"/>
    <pc:docChg chg="undo custSel modSld modMainMaster modNotesMaster">
      <pc:chgData name="Colin Sheehan" userId="e49b2a8d-3c9c-44e2-b4f3-5c1ae39b44fb" providerId="ADAL" clId="{C7FAE55E-613B-4C3F-A73A-5C170441F891}" dt="2022-09-08T14:30:58.531" v="3"/>
      <pc:docMkLst>
        <pc:docMk/>
      </pc:docMkLst>
      <pc:sldChg chg="modSp mod modNotes">
        <pc:chgData name="Colin Sheehan" userId="e49b2a8d-3c9c-44e2-b4f3-5c1ae39b44fb" providerId="ADAL" clId="{C7FAE55E-613B-4C3F-A73A-5C170441F891}" dt="2022-09-08T14:30:58.531" v="3"/>
        <pc:sldMkLst>
          <pc:docMk/>
          <pc:sldMk cId="3113560296" sldId="257"/>
        </pc:sldMkLst>
        <pc:spChg chg="mod">
          <ac:chgData name="Colin Sheehan" userId="e49b2a8d-3c9c-44e2-b4f3-5c1ae39b44fb" providerId="ADAL" clId="{C7FAE55E-613B-4C3F-A73A-5C170441F891}" dt="2022-09-08T14:30:58.531" v="3"/>
          <ac:spMkLst>
            <pc:docMk/>
            <pc:sldMk cId="3113560296" sldId="257"/>
            <ac:spMk id="7" creationId="{E982D907-FB54-85DF-0B05-5B001C3D289C}"/>
          </ac:spMkLst>
        </pc:spChg>
        <pc:spChg chg="mod">
          <ac:chgData name="Colin Sheehan" userId="e49b2a8d-3c9c-44e2-b4f3-5c1ae39b44fb" providerId="ADAL" clId="{C7FAE55E-613B-4C3F-A73A-5C170441F891}" dt="2022-09-08T14:30:58.531" v="3"/>
          <ac:spMkLst>
            <pc:docMk/>
            <pc:sldMk cId="3113560296" sldId="257"/>
            <ac:spMk id="8" creationId="{9F74351F-906E-5255-29C3-A38A12C6BEF6}"/>
          </ac:spMkLst>
        </pc:spChg>
        <pc:spChg chg="mod">
          <ac:chgData name="Colin Sheehan" userId="e49b2a8d-3c9c-44e2-b4f3-5c1ae39b44fb" providerId="ADAL" clId="{C7FAE55E-613B-4C3F-A73A-5C170441F891}" dt="2022-09-08T14:30:58.531" v="3"/>
          <ac:spMkLst>
            <pc:docMk/>
            <pc:sldMk cId="3113560296" sldId="257"/>
            <ac:spMk id="11" creationId="{B8A76B57-EE93-913E-E4B0-5B93EAEA44D0}"/>
          </ac:spMkLst>
        </pc:spChg>
        <pc:spChg chg="mod">
          <ac:chgData name="Colin Sheehan" userId="e49b2a8d-3c9c-44e2-b4f3-5c1ae39b44fb" providerId="ADAL" clId="{C7FAE55E-613B-4C3F-A73A-5C170441F891}" dt="2022-09-08T14:30:58.531" v="3"/>
          <ac:spMkLst>
            <pc:docMk/>
            <pc:sldMk cId="3113560296" sldId="257"/>
            <ac:spMk id="13" creationId="{A5036244-1C79-9F0D-775E-4EC264328EBA}"/>
          </ac:spMkLst>
        </pc:spChg>
        <pc:spChg chg="mod">
          <ac:chgData name="Colin Sheehan" userId="e49b2a8d-3c9c-44e2-b4f3-5c1ae39b44fb" providerId="ADAL" clId="{C7FAE55E-613B-4C3F-A73A-5C170441F891}" dt="2022-09-08T14:30:58.531" v="3"/>
          <ac:spMkLst>
            <pc:docMk/>
            <pc:sldMk cId="3113560296" sldId="257"/>
            <ac:spMk id="15" creationId="{96382593-E648-AF0D-9439-0D4B94C154AD}"/>
          </ac:spMkLst>
        </pc:spChg>
        <pc:spChg chg="mod">
          <ac:chgData name="Colin Sheehan" userId="e49b2a8d-3c9c-44e2-b4f3-5c1ae39b44fb" providerId="ADAL" clId="{C7FAE55E-613B-4C3F-A73A-5C170441F891}" dt="2022-09-08T14:30:58.531" v="3"/>
          <ac:spMkLst>
            <pc:docMk/>
            <pc:sldMk cId="3113560296" sldId="257"/>
            <ac:spMk id="17" creationId="{90A9E868-8A4D-CBB0-1556-FF290E733B96}"/>
          </ac:spMkLst>
        </pc:spChg>
        <pc:spChg chg="mod">
          <ac:chgData name="Colin Sheehan" userId="e49b2a8d-3c9c-44e2-b4f3-5c1ae39b44fb" providerId="ADAL" clId="{C7FAE55E-613B-4C3F-A73A-5C170441F891}" dt="2022-09-08T14:30:58.531" v="3"/>
          <ac:spMkLst>
            <pc:docMk/>
            <pc:sldMk cId="3113560296" sldId="257"/>
            <ac:spMk id="19" creationId="{D5D53C6E-919D-B9AD-5912-7F40916E1A0A}"/>
          </ac:spMkLst>
        </pc:spChg>
        <pc:spChg chg="mod">
          <ac:chgData name="Colin Sheehan" userId="e49b2a8d-3c9c-44e2-b4f3-5c1ae39b44fb" providerId="ADAL" clId="{C7FAE55E-613B-4C3F-A73A-5C170441F891}" dt="2022-09-08T14:30:58.531" v="3"/>
          <ac:spMkLst>
            <pc:docMk/>
            <pc:sldMk cId="3113560296" sldId="257"/>
            <ac:spMk id="54" creationId="{9319F5A3-4F59-256C-1F3E-4D0010058CD1}"/>
          </ac:spMkLst>
        </pc:spChg>
        <pc:spChg chg="mod">
          <ac:chgData name="Colin Sheehan" userId="e49b2a8d-3c9c-44e2-b4f3-5c1ae39b44fb" providerId="ADAL" clId="{C7FAE55E-613B-4C3F-A73A-5C170441F891}" dt="2022-09-08T14:30:58.531" v="3"/>
          <ac:spMkLst>
            <pc:docMk/>
            <pc:sldMk cId="3113560296" sldId="257"/>
            <ac:spMk id="55" creationId="{1B3768F0-3076-CD99-D6E7-1852AD25814F}"/>
          </ac:spMkLst>
        </pc:spChg>
        <pc:spChg chg="mod">
          <ac:chgData name="Colin Sheehan" userId="e49b2a8d-3c9c-44e2-b4f3-5c1ae39b44fb" providerId="ADAL" clId="{C7FAE55E-613B-4C3F-A73A-5C170441F891}" dt="2022-09-08T14:30:58.531" v="3"/>
          <ac:spMkLst>
            <pc:docMk/>
            <pc:sldMk cId="3113560296" sldId="257"/>
            <ac:spMk id="56" creationId="{A0C58BD1-B155-869A-5BA6-2ACCFCD16DA0}"/>
          </ac:spMkLst>
        </pc:spChg>
        <pc:spChg chg="mod">
          <ac:chgData name="Colin Sheehan" userId="e49b2a8d-3c9c-44e2-b4f3-5c1ae39b44fb" providerId="ADAL" clId="{C7FAE55E-613B-4C3F-A73A-5C170441F891}" dt="2022-09-08T14:30:58.531" v="3"/>
          <ac:spMkLst>
            <pc:docMk/>
            <pc:sldMk cId="3113560296" sldId="257"/>
            <ac:spMk id="57" creationId="{9B53769B-2503-E118-2DBE-CEFD551A5C6E}"/>
          </ac:spMkLst>
        </pc:spChg>
        <pc:spChg chg="mod">
          <ac:chgData name="Colin Sheehan" userId="e49b2a8d-3c9c-44e2-b4f3-5c1ae39b44fb" providerId="ADAL" clId="{C7FAE55E-613B-4C3F-A73A-5C170441F891}" dt="2022-09-08T14:30:58.531" v="3"/>
          <ac:spMkLst>
            <pc:docMk/>
            <pc:sldMk cId="3113560296" sldId="257"/>
            <ac:spMk id="58" creationId="{250950E1-2447-5462-DA0F-EC9D80542C00}"/>
          </ac:spMkLst>
        </pc:spChg>
        <pc:spChg chg="mod">
          <ac:chgData name="Colin Sheehan" userId="e49b2a8d-3c9c-44e2-b4f3-5c1ae39b44fb" providerId="ADAL" clId="{C7FAE55E-613B-4C3F-A73A-5C170441F891}" dt="2022-09-08T14:30:58.531" v="3"/>
          <ac:spMkLst>
            <pc:docMk/>
            <pc:sldMk cId="3113560296" sldId="257"/>
            <ac:spMk id="59" creationId="{7DE0C758-E726-AD6B-ADD4-0C07772FBCBF}"/>
          </ac:spMkLst>
        </pc:spChg>
        <pc:spChg chg="mod">
          <ac:chgData name="Colin Sheehan" userId="e49b2a8d-3c9c-44e2-b4f3-5c1ae39b44fb" providerId="ADAL" clId="{C7FAE55E-613B-4C3F-A73A-5C170441F891}" dt="2022-09-08T14:30:58.531" v="3"/>
          <ac:spMkLst>
            <pc:docMk/>
            <pc:sldMk cId="3113560296" sldId="257"/>
            <ac:spMk id="60" creationId="{A131D053-1C5B-47E3-6C61-0C3F32B0E6E8}"/>
          </ac:spMkLst>
        </pc:spChg>
        <pc:spChg chg="mod">
          <ac:chgData name="Colin Sheehan" userId="e49b2a8d-3c9c-44e2-b4f3-5c1ae39b44fb" providerId="ADAL" clId="{C7FAE55E-613B-4C3F-A73A-5C170441F891}" dt="2022-09-08T14:30:58.531" v="3"/>
          <ac:spMkLst>
            <pc:docMk/>
            <pc:sldMk cId="3113560296" sldId="257"/>
            <ac:spMk id="61" creationId="{36C8B6CE-2731-7171-C666-1F3FB8D83B57}"/>
          </ac:spMkLst>
        </pc:spChg>
        <pc:spChg chg="mod">
          <ac:chgData name="Colin Sheehan" userId="e49b2a8d-3c9c-44e2-b4f3-5c1ae39b44fb" providerId="ADAL" clId="{C7FAE55E-613B-4C3F-A73A-5C170441F891}" dt="2022-09-08T14:30:58.531" v="3"/>
          <ac:spMkLst>
            <pc:docMk/>
            <pc:sldMk cId="3113560296" sldId="257"/>
            <ac:spMk id="62" creationId="{F0984B11-B30F-92E3-05BC-726453569A52}"/>
          </ac:spMkLst>
        </pc:spChg>
        <pc:spChg chg="mod">
          <ac:chgData name="Colin Sheehan" userId="e49b2a8d-3c9c-44e2-b4f3-5c1ae39b44fb" providerId="ADAL" clId="{C7FAE55E-613B-4C3F-A73A-5C170441F891}" dt="2022-09-08T14:30:58.531" v="3"/>
          <ac:spMkLst>
            <pc:docMk/>
            <pc:sldMk cId="3113560296" sldId="257"/>
            <ac:spMk id="64" creationId="{98487DF8-CB32-F98E-F8A0-3EF31B4CD37C}"/>
          </ac:spMkLst>
        </pc:spChg>
        <pc:spChg chg="mod">
          <ac:chgData name="Colin Sheehan" userId="e49b2a8d-3c9c-44e2-b4f3-5c1ae39b44fb" providerId="ADAL" clId="{C7FAE55E-613B-4C3F-A73A-5C170441F891}" dt="2022-09-08T14:30:58.531" v="3"/>
          <ac:spMkLst>
            <pc:docMk/>
            <pc:sldMk cId="3113560296" sldId="257"/>
            <ac:spMk id="65" creationId="{97E85C94-4D02-737D-B766-5B07097CC247}"/>
          </ac:spMkLst>
        </pc:spChg>
        <pc:spChg chg="mod">
          <ac:chgData name="Colin Sheehan" userId="e49b2a8d-3c9c-44e2-b4f3-5c1ae39b44fb" providerId="ADAL" clId="{C7FAE55E-613B-4C3F-A73A-5C170441F891}" dt="2022-09-08T14:30:58.531" v="3"/>
          <ac:spMkLst>
            <pc:docMk/>
            <pc:sldMk cId="3113560296" sldId="257"/>
            <ac:spMk id="66" creationId="{38CF2F11-9A3C-31A9-1635-FACC97583F4A}"/>
          </ac:spMkLst>
        </pc:spChg>
        <pc:spChg chg="mod">
          <ac:chgData name="Colin Sheehan" userId="e49b2a8d-3c9c-44e2-b4f3-5c1ae39b44fb" providerId="ADAL" clId="{C7FAE55E-613B-4C3F-A73A-5C170441F891}" dt="2022-09-08T14:30:58.531" v="3"/>
          <ac:spMkLst>
            <pc:docMk/>
            <pc:sldMk cId="3113560296" sldId="257"/>
            <ac:spMk id="67" creationId="{83A8E2B1-B277-6F16-02DE-DA6AFC9817DD}"/>
          </ac:spMkLst>
        </pc:spChg>
        <pc:spChg chg="mod">
          <ac:chgData name="Colin Sheehan" userId="e49b2a8d-3c9c-44e2-b4f3-5c1ae39b44fb" providerId="ADAL" clId="{C7FAE55E-613B-4C3F-A73A-5C170441F891}" dt="2022-09-08T14:30:58.531" v="3"/>
          <ac:spMkLst>
            <pc:docMk/>
            <pc:sldMk cId="3113560296" sldId="257"/>
            <ac:spMk id="68" creationId="{F1BAAEF8-F0D4-E179-6715-90EAB172CD2B}"/>
          </ac:spMkLst>
        </pc:spChg>
        <pc:spChg chg="mod">
          <ac:chgData name="Colin Sheehan" userId="e49b2a8d-3c9c-44e2-b4f3-5c1ae39b44fb" providerId="ADAL" clId="{C7FAE55E-613B-4C3F-A73A-5C170441F891}" dt="2022-09-08T14:30:58.531" v="3"/>
          <ac:spMkLst>
            <pc:docMk/>
            <pc:sldMk cId="3113560296" sldId="257"/>
            <ac:spMk id="69" creationId="{592A5544-ECBF-DEEC-ABFB-87391C0E0943}"/>
          </ac:spMkLst>
        </pc:spChg>
        <pc:spChg chg="mod">
          <ac:chgData name="Colin Sheehan" userId="e49b2a8d-3c9c-44e2-b4f3-5c1ae39b44fb" providerId="ADAL" clId="{C7FAE55E-613B-4C3F-A73A-5C170441F891}" dt="2022-09-08T14:30:58.531" v="3"/>
          <ac:spMkLst>
            <pc:docMk/>
            <pc:sldMk cId="3113560296" sldId="257"/>
            <ac:spMk id="70" creationId="{2D05B31B-F485-C19A-7C2E-17A43DCC86EA}"/>
          </ac:spMkLst>
        </pc:spChg>
        <pc:spChg chg="mod">
          <ac:chgData name="Colin Sheehan" userId="e49b2a8d-3c9c-44e2-b4f3-5c1ae39b44fb" providerId="ADAL" clId="{C7FAE55E-613B-4C3F-A73A-5C170441F891}" dt="2022-09-08T14:30:58.531" v="3"/>
          <ac:spMkLst>
            <pc:docMk/>
            <pc:sldMk cId="3113560296" sldId="257"/>
            <ac:spMk id="71" creationId="{8EE723EC-1B66-546B-F31B-414CA639B2A3}"/>
          </ac:spMkLst>
        </pc:spChg>
        <pc:spChg chg="mod">
          <ac:chgData name="Colin Sheehan" userId="e49b2a8d-3c9c-44e2-b4f3-5c1ae39b44fb" providerId="ADAL" clId="{C7FAE55E-613B-4C3F-A73A-5C170441F891}" dt="2022-09-08T14:30:58.531" v="3"/>
          <ac:spMkLst>
            <pc:docMk/>
            <pc:sldMk cId="3113560296" sldId="257"/>
            <ac:spMk id="72" creationId="{C2D498F8-390E-A411-AE4A-1B94FE544547}"/>
          </ac:spMkLst>
        </pc:spChg>
        <pc:spChg chg="mod">
          <ac:chgData name="Colin Sheehan" userId="e49b2a8d-3c9c-44e2-b4f3-5c1ae39b44fb" providerId="ADAL" clId="{C7FAE55E-613B-4C3F-A73A-5C170441F891}" dt="2022-09-08T14:30:58.531" v="3"/>
          <ac:spMkLst>
            <pc:docMk/>
            <pc:sldMk cId="3113560296" sldId="257"/>
            <ac:spMk id="73" creationId="{7C9344B0-E07A-AEAF-43B5-17C3ADDFD1AB}"/>
          </ac:spMkLst>
        </pc:spChg>
        <pc:spChg chg="mod">
          <ac:chgData name="Colin Sheehan" userId="e49b2a8d-3c9c-44e2-b4f3-5c1ae39b44fb" providerId="ADAL" clId="{C7FAE55E-613B-4C3F-A73A-5C170441F891}" dt="2022-09-08T14:30:58.531" v="3"/>
          <ac:spMkLst>
            <pc:docMk/>
            <pc:sldMk cId="3113560296" sldId="257"/>
            <ac:spMk id="74" creationId="{B1EEF358-6E5D-6AB6-9063-61B89F2EE76E}"/>
          </ac:spMkLst>
        </pc:spChg>
        <pc:spChg chg="mod">
          <ac:chgData name="Colin Sheehan" userId="e49b2a8d-3c9c-44e2-b4f3-5c1ae39b44fb" providerId="ADAL" clId="{C7FAE55E-613B-4C3F-A73A-5C170441F891}" dt="2022-09-08T14:30:58.531" v="3"/>
          <ac:spMkLst>
            <pc:docMk/>
            <pc:sldMk cId="3113560296" sldId="257"/>
            <ac:spMk id="75" creationId="{DDA1DB1F-6325-50A1-F05B-20DBB297C10F}"/>
          </ac:spMkLst>
        </pc:spChg>
        <pc:spChg chg="mod">
          <ac:chgData name="Colin Sheehan" userId="e49b2a8d-3c9c-44e2-b4f3-5c1ae39b44fb" providerId="ADAL" clId="{C7FAE55E-613B-4C3F-A73A-5C170441F891}" dt="2022-09-08T14:30:58.531" v="3"/>
          <ac:spMkLst>
            <pc:docMk/>
            <pc:sldMk cId="3113560296" sldId="257"/>
            <ac:spMk id="76" creationId="{1FF96299-F03F-9BF6-1C16-817E83CAE2D2}"/>
          </ac:spMkLst>
        </pc:spChg>
        <pc:spChg chg="mod">
          <ac:chgData name="Colin Sheehan" userId="e49b2a8d-3c9c-44e2-b4f3-5c1ae39b44fb" providerId="ADAL" clId="{C7FAE55E-613B-4C3F-A73A-5C170441F891}" dt="2022-09-08T14:30:58.531" v="3"/>
          <ac:spMkLst>
            <pc:docMk/>
            <pc:sldMk cId="3113560296" sldId="257"/>
            <ac:spMk id="77" creationId="{13DE860F-3BBF-A8D3-C43E-87E48BAC0F02}"/>
          </ac:spMkLst>
        </pc:spChg>
        <pc:spChg chg="mod">
          <ac:chgData name="Colin Sheehan" userId="e49b2a8d-3c9c-44e2-b4f3-5c1ae39b44fb" providerId="ADAL" clId="{C7FAE55E-613B-4C3F-A73A-5C170441F891}" dt="2022-09-08T14:30:58.531" v="3"/>
          <ac:spMkLst>
            <pc:docMk/>
            <pc:sldMk cId="3113560296" sldId="257"/>
            <ac:spMk id="78" creationId="{5FA57206-FF5E-1AF8-5397-0688F7A1051F}"/>
          </ac:spMkLst>
        </pc:spChg>
        <pc:spChg chg="mod">
          <ac:chgData name="Colin Sheehan" userId="e49b2a8d-3c9c-44e2-b4f3-5c1ae39b44fb" providerId="ADAL" clId="{C7FAE55E-613B-4C3F-A73A-5C170441F891}" dt="2022-09-08T14:30:58.531" v="3"/>
          <ac:spMkLst>
            <pc:docMk/>
            <pc:sldMk cId="3113560296" sldId="257"/>
            <ac:spMk id="79" creationId="{5BE7C8E2-F5CF-A9C7-565F-0DCDFEB0F875}"/>
          </ac:spMkLst>
        </pc:spChg>
        <pc:spChg chg="mod">
          <ac:chgData name="Colin Sheehan" userId="e49b2a8d-3c9c-44e2-b4f3-5c1ae39b44fb" providerId="ADAL" clId="{C7FAE55E-613B-4C3F-A73A-5C170441F891}" dt="2022-09-08T14:30:58.531" v="3"/>
          <ac:spMkLst>
            <pc:docMk/>
            <pc:sldMk cId="3113560296" sldId="257"/>
            <ac:spMk id="80" creationId="{53258AD4-4D5D-3ECF-FC2E-23548509E558}"/>
          </ac:spMkLst>
        </pc:spChg>
        <pc:spChg chg="mod">
          <ac:chgData name="Colin Sheehan" userId="e49b2a8d-3c9c-44e2-b4f3-5c1ae39b44fb" providerId="ADAL" clId="{C7FAE55E-613B-4C3F-A73A-5C170441F891}" dt="2022-09-08T14:30:58.531" v="3"/>
          <ac:spMkLst>
            <pc:docMk/>
            <pc:sldMk cId="3113560296" sldId="257"/>
            <ac:spMk id="81" creationId="{A0009C83-C95E-2F51-998F-25D72839DE04}"/>
          </ac:spMkLst>
        </pc:spChg>
        <pc:spChg chg="mod">
          <ac:chgData name="Colin Sheehan" userId="e49b2a8d-3c9c-44e2-b4f3-5c1ae39b44fb" providerId="ADAL" clId="{C7FAE55E-613B-4C3F-A73A-5C170441F891}" dt="2022-09-08T14:30:58.531" v="3"/>
          <ac:spMkLst>
            <pc:docMk/>
            <pc:sldMk cId="3113560296" sldId="257"/>
            <ac:spMk id="82" creationId="{D4753CED-B0FD-A616-2B67-24ED603B7341}"/>
          </ac:spMkLst>
        </pc:spChg>
        <pc:spChg chg="mod">
          <ac:chgData name="Colin Sheehan" userId="e49b2a8d-3c9c-44e2-b4f3-5c1ae39b44fb" providerId="ADAL" clId="{C7FAE55E-613B-4C3F-A73A-5C170441F891}" dt="2022-09-08T14:30:58.531" v="3"/>
          <ac:spMkLst>
            <pc:docMk/>
            <pc:sldMk cId="3113560296" sldId="257"/>
            <ac:spMk id="83" creationId="{57957A3F-0E44-6490-EA21-19972574F4B7}"/>
          </ac:spMkLst>
        </pc:spChg>
        <pc:spChg chg="mod">
          <ac:chgData name="Colin Sheehan" userId="e49b2a8d-3c9c-44e2-b4f3-5c1ae39b44fb" providerId="ADAL" clId="{C7FAE55E-613B-4C3F-A73A-5C170441F891}" dt="2022-09-08T14:30:58.531" v="3"/>
          <ac:spMkLst>
            <pc:docMk/>
            <pc:sldMk cId="3113560296" sldId="257"/>
            <ac:spMk id="84" creationId="{0F742D97-FF26-1CAF-6EA0-107EE4298057}"/>
          </ac:spMkLst>
        </pc:spChg>
        <pc:spChg chg="mod">
          <ac:chgData name="Colin Sheehan" userId="e49b2a8d-3c9c-44e2-b4f3-5c1ae39b44fb" providerId="ADAL" clId="{C7FAE55E-613B-4C3F-A73A-5C170441F891}" dt="2022-09-08T14:30:58.531" v="3"/>
          <ac:spMkLst>
            <pc:docMk/>
            <pc:sldMk cId="3113560296" sldId="257"/>
            <ac:spMk id="85" creationId="{ADB73BFA-5AD1-D1D6-940B-0A7CFF1190E3}"/>
          </ac:spMkLst>
        </pc:spChg>
        <pc:spChg chg="mod">
          <ac:chgData name="Colin Sheehan" userId="e49b2a8d-3c9c-44e2-b4f3-5c1ae39b44fb" providerId="ADAL" clId="{C7FAE55E-613B-4C3F-A73A-5C170441F891}" dt="2022-09-08T14:30:58.531" v="3"/>
          <ac:spMkLst>
            <pc:docMk/>
            <pc:sldMk cId="3113560296" sldId="257"/>
            <ac:spMk id="86" creationId="{D90F40C7-440B-143B-A4E8-4A512FBFB2FB}"/>
          </ac:spMkLst>
        </pc:spChg>
        <pc:spChg chg="mod">
          <ac:chgData name="Colin Sheehan" userId="e49b2a8d-3c9c-44e2-b4f3-5c1ae39b44fb" providerId="ADAL" clId="{C7FAE55E-613B-4C3F-A73A-5C170441F891}" dt="2022-09-08T14:30:58.531" v="3"/>
          <ac:spMkLst>
            <pc:docMk/>
            <pc:sldMk cId="3113560296" sldId="257"/>
            <ac:spMk id="87" creationId="{ABCF1784-5AD4-C72F-1F28-B6B03033501B}"/>
          </ac:spMkLst>
        </pc:spChg>
        <pc:spChg chg="mod">
          <ac:chgData name="Colin Sheehan" userId="e49b2a8d-3c9c-44e2-b4f3-5c1ae39b44fb" providerId="ADAL" clId="{C7FAE55E-613B-4C3F-A73A-5C170441F891}" dt="2022-09-08T14:30:58.531" v="3"/>
          <ac:spMkLst>
            <pc:docMk/>
            <pc:sldMk cId="3113560296" sldId="257"/>
            <ac:spMk id="88" creationId="{E6F332F4-808C-AEDF-CEB7-3D488826180F}"/>
          </ac:spMkLst>
        </pc:spChg>
        <pc:spChg chg="mod">
          <ac:chgData name="Colin Sheehan" userId="e49b2a8d-3c9c-44e2-b4f3-5c1ae39b44fb" providerId="ADAL" clId="{C7FAE55E-613B-4C3F-A73A-5C170441F891}" dt="2022-09-08T14:30:58.531" v="3"/>
          <ac:spMkLst>
            <pc:docMk/>
            <pc:sldMk cId="3113560296" sldId="257"/>
            <ac:spMk id="89" creationId="{CAB51A9C-7F44-ECF7-BE69-6D4FAD861037}"/>
          </ac:spMkLst>
        </pc:spChg>
        <pc:spChg chg="mod">
          <ac:chgData name="Colin Sheehan" userId="e49b2a8d-3c9c-44e2-b4f3-5c1ae39b44fb" providerId="ADAL" clId="{C7FAE55E-613B-4C3F-A73A-5C170441F891}" dt="2022-09-08T14:30:58.531" v="3"/>
          <ac:spMkLst>
            <pc:docMk/>
            <pc:sldMk cId="3113560296" sldId="257"/>
            <ac:spMk id="90" creationId="{F9B37E74-8A4D-2FAF-FF81-50572E901BE7}"/>
          </ac:spMkLst>
        </pc:spChg>
        <pc:spChg chg="mod">
          <ac:chgData name="Colin Sheehan" userId="e49b2a8d-3c9c-44e2-b4f3-5c1ae39b44fb" providerId="ADAL" clId="{C7FAE55E-613B-4C3F-A73A-5C170441F891}" dt="2022-09-08T14:30:58.531" v="3"/>
          <ac:spMkLst>
            <pc:docMk/>
            <pc:sldMk cId="3113560296" sldId="257"/>
            <ac:spMk id="91" creationId="{8B61E8F2-CC5B-2682-0162-66408F1906C7}"/>
          </ac:spMkLst>
        </pc:spChg>
        <pc:spChg chg="mod">
          <ac:chgData name="Colin Sheehan" userId="e49b2a8d-3c9c-44e2-b4f3-5c1ae39b44fb" providerId="ADAL" clId="{C7FAE55E-613B-4C3F-A73A-5C170441F891}" dt="2022-09-08T14:30:58.531" v="3"/>
          <ac:spMkLst>
            <pc:docMk/>
            <pc:sldMk cId="3113560296" sldId="257"/>
            <ac:spMk id="94" creationId="{FF98786B-2D1D-84C7-A554-729468A044E3}"/>
          </ac:spMkLst>
        </pc:spChg>
        <pc:spChg chg="mod">
          <ac:chgData name="Colin Sheehan" userId="e49b2a8d-3c9c-44e2-b4f3-5c1ae39b44fb" providerId="ADAL" clId="{C7FAE55E-613B-4C3F-A73A-5C170441F891}" dt="2022-09-08T14:30:58.531" v="3"/>
          <ac:spMkLst>
            <pc:docMk/>
            <pc:sldMk cId="3113560296" sldId="257"/>
            <ac:spMk id="96" creationId="{37B0C6CF-96CC-DF60-D871-7E596D77B302}"/>
          </ac:spMkLst>
        </pc:spChg>
        <pc:spChg chg="mod">
          <ac:chgData name="Colin Sheehan" userId="e49b2a8d-3c9c-44e2-b4f3-5c1ae39b44fb" providerId="ADAL" clId="{C7FAE55E-613B-4C3F-A73A-5C170441F891}" dt="2022-09-08T14:30:58.531" v="3"/>
          <ac:spMkLst>
            <pc:docMk/>
            <pc:sldMk cId="3113560296" sldId="257"/>
            <ac:spMk id="97" creationId="{5972C9AB-1BFE-20DE-6EE3-370447205109}"/>
          </ac:spMkLst>
        </pc:spChg>
        <pc:spChg chg="mod">
          <ac:chgData name="Colin Sheehan" userId="e49b2a8d-3c9c-44e2-b4f3-5c1ae39b44fb" providerId="ADAL" clId="{C7FAE55E-613B-4C3F-A73A-5C170441F891}" dt="2022-09-08T14:30:58.531" v="3"/>
          <ac:spMkLst>
            <pc:docMk/>
            <pc:sldMk cId="3113560296" sldId="257"/>
            <ac:spMk id="98" creationId="{2AF90E40-5194-CFEA-F48D-E2066E20D52B}"/>
          </ac:spMkLst>
        </pc:spChg>
        <pc:spChg chg="mod">
          <ac:chgData name="Colin Sheehan" userId="e49b2a8d-3c9c-44e2-b4f3-5c1ae39b44fb" providerId="ADAL" clId="{C7FAE55E-613B-4C3F-A73A-5C170441F891}" dt="2022-09-08T14:30:58.531" v="3"/>
          <ac:spMkLst>
            <pc:docMk/>
            <pc:sldMk cId="3113560296" sldId="257"/>
            <ac:spMk id="99" creationId="{2958313E-0B66-5EB8-CA4D-9F050411D727}"/>
          </ac:spMkLst>
        </pc:spChg>
        <pc:spChg chg="mod">
          <ac:chgData name="Colin Sheehan" userId="e49b2a8d-3c9c-44e2-b4f3-5c1ae39b44fb" providerId="ADAL" clId="{C7FAE55E-613B-4C3F-A73A-5C170441F891}" dt="2022-09-08T14:30:58.531" v="3"/>
          <ac:spMkLst>
            <pc:docMk/>
            <pc:sldMk cId="3113560296" sldId="257"/>
            <ac:spMk id="100" creationId="{FC0273E9-BED2-7C9A-39C2-BB3DFE56839D}"/>
          </ac:spMkLst>
        </pc:spChg>
        <pc:spChg chg="mod">
          <ac:chgData name="Colin Sheehan" userId="e49b2a8d-3c9c-44e2-b4f3-5c1ae39b44fb" providerId="ADAL" clId="{C7FAE55E-613B-4C3F-A73A-5C170441F891}" dt="2022-09-08T14:30:58.531" v="3"/>
          <ac:spMkLst>
            <pc:docMk/>
            <pc:sldMk cId="3113560296" sldId="257"/>
            <ac:spMk id="101" creationId="{2B1349DA-9D91-1168-75D9-9A759E9BDADB}"/>
          </ac:spMkLst>
        </pc:spChg>
        <pc:spChg chg="mod">
          <ac:chgData name="Colin Sheehan" userId="e49b2a8d-3c9c-44e2-b4f3-5c1ae39b44fb" providerId="ADAL" clId="{C7FAE55E-613B-4C3F-A73A-5C170441F891}" dt="2022-09-08T14:30:58.531" v="3"/>
          <ac:spMkLst>
            <pc:docMk/>
            <pc:sldMk cId="3113560296" sldId="257"/>
            <ac:spMk id="120" creationId="{1BA741A5-714E-4BF7-D717-BAB0134A9F06}"/>
          </ac:spMkLst>
        </pc:spChg>
        <pc:spChg chg="mod">
          <ac:chgData name="Colin Sheehan" userId="e49b2a8d-3c9c-44e2-b4f3-5c1ae39b44fb" providerId="ADAL" clId="{C7FAE55E-613B-4C3F-A73A-5C170441F891}" dt="2022-09-08T14:30:58.531" v="3"/>
          <ac:spMkLst>
            <pc:docMk/>
            <pc:sldMk cId="3113560296" sldId="257"/>
            <ac:spMk id="145" creationId="{8B1711A5-5D5C-D289-83B9-4C1B86FDF556}"/>
          </ac:spMkLst>
        </pc:spChg>
        <pc:spChg chg="mod">
          <ac:chgData name="Colin Sheehan" userId="e49b2a8d-3c9c-44e2-b4f3-5c1ae39b44fb" providerId="ADAL" clId="{C7FAE55E-613B-4C3F-A73A-5C170441F891}" dt="2022-09-08T14:30:58.531" v="3"/>
          <ac:spMkLst>
            <pc:docMk/>
            <pc:sldMk cId="3113560296" sldId="257"/>
            <ac:spMk id="146" creationId="{BFF7C34F-33C5-2077-4417-819C815684B3}"/>
          </ac:spMkLst>
        </pc:spChg>
        <pc:grpChg chg="mod">
          <ac:chgData name="Colin Sheehan" userId="e49b2a8d-3c9c-44e2-b4f3-5c1ae39b44fb" providerId="ADAL" clId="{C7FAE55E-613B-4C3F-A73A-5C170441F891}" dt="2022-09-08T14:30:58.531" v="3"/>
          <ac:grpSpMkLst>
            <pc:docMk/>
            <pc:sldMk cId="3113560296" sldId="257"/>
            <ac:grpSpMk id="21" creationId="{64002197-003D-1B26-D91E-1ABA3C095E3C}"/>
          </ac:grpSpMkLst>
        </pc:grpChg>
        <pc:picChg chg="mod">
          <ac:chgData name="Colin Sheehan" userId="e49b2a8d-3c9c-44e2-b4f3-5c1ae39b44fb" providerId="ADAL" clId="{C7FAE55E-613B-4C3F-A73A-5C170441F891}" dt="2022-09-08T14:30:58.531" v="3"/>
          <ac:picMkLst>
            <pc:docMk/>
            <pc:sldMk cId="3113560296" sldId="257"/>
            <ac:picMk id="4" creationId="{086EBA85-D3AD-52B8-3692-7E19DCBB613E}"/>
          </ac:picMkLst>
        </pc:picChg>
        <pc:picChg chg="mod">
          <ac:chgData name="Colin Sheehan" userId="e49b2a8d-3c9c-44e2-b4f3-5c1ae39b44fb" providerId="ADAL" clId="{C7FAE55E-613B-4C3F-A73A-5C170441F891}" dt="2022-09-08T14:30:58.531" v="3"/>
          <ac:picMkLst>
            <pc:docMk/>
            <pc:sldMk cId="3113560296" sldId="257"/>
            <ac:picMk id="9" creationId="{C80D6F05-A83A-D830-AD8E-7E369B0F8446}"/>
          </ac:picMkLst>
        </pc:picChg>
        <pc:picChg chg="mod">
          <ac:chgData name="Colin Sheehan" userId="e49b2a8d-3c9c-44e2-b4f3-5c1ae39b44fb" providerId="ADAL" clId="{C7FAE55E-613B-4C3F-A73A-5C170441F891}" dt="2022-09-08T14:30:58.531" v="3"/>
          <ac:picMkLst>
            <pc:docMk/>
            <pc:sldMk cId="3113560296" sldId="257"/>
            <ac:picMk id="10" creationId="{6C5156E4-855E-C7E8-4029-F76FD213F0BB}"/>
          </ac:picMkLst>
        </pc:picChg>
      </pc:sldChg>
      <pc:sldMasterChg chg="modSp modSldLayout">
        <pc:chgData name="Colin Sheehan" userId="e49b2a8d-3c9c-44e2-b4f3-5c1ae39b44fb" providerId="ADAL" clId="{C7FAE55E-613B-4C3F-A73A-5C170441F891}" dt="2022-09-08T14:30:58.531" v="3"/>
        <pc:sldMasterMkLst>
          <pc:docMk/>
          <pc:sldMasterMk cId="529563332" sldId="2147483768"/>
        </pc:sldMasterMkLst>
        <pc:spChg chg="mod">
          <ac:chgData name="Colin Sheehan" userId="e49b2a8d-3c9c-44e2-b4f3-5c1ae39b44fb" providerId="ADAL" clId="{C7FAE55E-613B-4C3F-A73A-5C170441F891}" dt="2022-09-08T14:30:58.531" v="3"/>
          <ac:spMkLst>
            <pc:docMk/>
            <pc:sldMasterMk cId="529563332" sldId="2147483768"/>
            <ac:spMk id="2"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ac:spMk id="3"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ac:spMk id="4"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ac:spMk id="5"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ac:spMk id="6" creationId="{00000000-0000-0000-0000-000000000000}"/>
          </ac:spMkLst>
        </pc:spChg>
        <pc:sldLayoutChg chg="modSp">
          <pc:chgData name="Colin Sheehan" userId="e49b2a8d-3c9c-44e2-b4f3-5c1ae39b44fb" providerId="ADAL" clId="{C7FAE55E-613B-4C3F-A73A-5C170441F891}" dt="2022-09-08T14:30:58.531" v="3"/>
          <pc:sldLayoutMkLst>
            <pc:docMk/>
            <pc:sldMasterMk cId="529563332" sldId="2147483768"/>
            <pc:sldLayoutMk cId="2115928957" sldId="2147483769"/>
          </pc:sldLayoutMkLst>
          <pc:spChg chg="mod">
            <ac:chgData name="Colin Sheehan" userId="e49b2a8d-3c9c-44e2-b4f3-5c1ae39b44fb" providerId="ADAL" clId="{C7FAE55E-613B-4C3F-A73A-5C170441F891}" dt="2022-09-08T14:30:58.531" v="3"/>
            <ac:spMkLst>
              <pc:docMk/>
              <pc:sldMasterMk cId="529563332" sldId="2147483768"/>
              <pc:sldLayoutMk cId="2115928957" sldId="2147483769"/>
              <ac:spMk id="2"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2115928957" sldId="2147483769"/>
              <ac:spMk id="3" creationId="{00000000-0000-0000-0000-000000000000}"/>
            </ac:spMkLst>
          </pc:spChg>
        </pc:sldLayoutChg>
        <pc:sldLayoutChg chg="modSp">
          <pc:chgData name="Colin Sheehan" userId="e49b2a8d-3c9c-44e2-b4f3-5c1ae39b44fb" providerId="ADAL" clId="{C7FAE55E-613B-4C3F-A73A-5C170441F891}" dt="2022-09-08T14:30:58.531" v="3"/>
          <pc:sldLayoutMkLst>
            <pc:docMk/>
            <pc:sldMasterMk cId="529563332" sldId="2147483768"/>
            <pc:sldLayoutMk cId="2108642281" sldId="2147483771"/>
          </pc:sldLayoutMkLst>
          <pc:spChg chg="mod">
            <ac:chgData name="Colin Sheehan" userId="e49b2a8d-3c9c-44e2-b4f3-5c1ae39b44fb" providerId="ADAL" clId="{C7FAE55E-613B-4C3F-A73A-5C170441F891}" dt="2022-09-08T14:30:58.531" v="3"/>
            <ac:spMkLst>
              <pc:docMk/>
              <pc:sldMasterMk cId="529563332" sldId="2147483768"/>
              <pc:sldLayoutMk cId="2108642281" sldId="2147483771"/>
              <ac:spMk id="2"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2108642281" sldId="2147483771"/>
              <ac:spMk id="3" creationId="{00000000-0000-0000-0000-000000000000}"/>
            </ac:spMkLst>
          </pc:spChg>
        </pc:sldLayoutChg>
        <pc:sldLayoutChg chg="modSp">
          <pc:chgData name="Colin Sheehan" userId="e49b2a8d-3c9c-44e2-b4f3-5c1ae39b44fb" providerId="ADAL" clId="{C7FAE55E-613B-4C3F-A73A-5C170441F891}" dt="2022-09-08T14:30:58.531" v="3"/>
          <pc:sldLayoutMkLst>
            <pc:docMk/>
            <pc:sldMasterMk cId="529563332" sldId="2147483768"/>
            <pc:sldLayoutMk cId="2664437435" sldId="2147483772"/>
          </pc:sldLayoutMkLst>
          <pc:spChg chg="mod">
            <ac:chgData name="Colin Sheehan" userId="e49b2a8d-3c9c-44e2-b4f3-5c1ae39b44fb" providerId="ADAL" clId="{C7FAE55E-613B-4C3F-A73A-5C170441F891}" dt="2022-09-08T14:30:58.531" v="3"/>
            <ac:spMkLst>
              <pc:docMk/>
              <pc:sldMasterMk cId="529563332" sldId="2147483768"/>
              <pc:sldLayoutMk cId="2664437435" sldId="2147483772"/>
              <ac:spMk id="3"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2664437435" sldId="2147483772"/>
              <ac:spMk id="4" creationId="{00000000-0000-0000-0000-000000000000}"/>
            </ac:spMkLst>
          </pc:spChg>
        </pc:sldLayoutChg>
        <pc:sldLayoutChg chg="modSp">
          <pc:chgData name="Colin Sheehan" userId="e49b2a8d-3c9c-44e2-b4f3-5c1ae39b44fb" providerId="ADAL" clId="{C7FAE55E-613B-4C3F-A73A-5C170441F891}" dt="2022-09-08T14:30:58.531" v="3"/>
          <pc:sldLayoutMkLst>
            <pc:docMk/>
            <pc:sldMasterMk cId="529563332" sldId="2147483768"/>
            <pc:sldLayoutMk cId="1960341795" sldId="2147483773"/>
          </pc:sldLayoutMkLst>
          <pc:spChg chg="mod">
            <ac:chgData name="Colin Sheehan" userId="e49b2a8d-3c9c-44e2-b4f3-5c1ae39b44fb" providerId="ADAL" clId="{C7FAE55E-613B-4C3F-A73A-5C170441F891}" dt="2022-09-08T14:30:58.531" v="3"/>
            <ac:spMkLst>
              <pc:docMk/>
              <pc:sldMasterMk cId="529563332" sldId="2147483768"/>
              <pc:sldLayoutMk cId="1960341795" sldId="2147483773"/>
              <ac:spMk id="2"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1960341795" sldId="2147483773"/>
              <ac:spMk id="3"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1960341795" sldId="2147483773"/>
              <ac:spMk id="4"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1960341795" sldId="2147483773"/>
              <ac:spMk id="5"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1960341795" sldId="2147483773"/>
              <ac:spMk id="6" creationId="{00000000-0000-0000-0000-000000000000}"/>
            </ac:spMkLst>
          </pc:spChg>
        </pc:sldLayoutChg>
        <pc:sldLayoutChg chg="modSp">
          <pc:chgData name="Colin Sheehan" userId="e49b2a8d-3c9c-44e2-b4f3-5c1ae39b44fb" providerId="ADAL" clId="{C7FAE55E-613B-4C3F-A73A-5C170441F891}" dt="2022-09-08T14:30:58.531" v="3"/>
          <pc:sldLayoutMkLst>
            <pc:docMk/>
            <pc:sldMasterMk cId="529563332" sldId="2147483768"/>
            <pc:sldLayoutMk cId="3041345861" sldId="2147483776"/>
          </pc:sldLayoutMkLst>
          <pc:spChg chg="mod">
            <ac:chgData name="Colin Sheehan" userId="e49b2a8d-3c9c-44e2-b4f3-5c1ae39b44fb" providerId="ADAL" clId="{C7FAE55E-613B-4C3F-A73A-5C170441F891}" dt="2022-09-08T14:30:58.531" v="3"/>
            <ac:spMkLst>
              <pc:docMk/>
              <pc:sldMasterMk cId="529563332" sldId="2147483768"/>
              <pc:sldLayoutMk cId="3041345861" sldId="2147483776"/>
              <ac:spMk id="2"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3041345861" sldId="2147483776"/>
              <ac:spMk id="3"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3041345861" sldId="2147483776"/>
              <ac:spMk id="4" creationId="{00000000-0000-0000-0000-000000000000}"/>
            </ac:spMkLst>
          </pc:spChg>
        </pc:sldLayoutChg>
        <pc:sldLayoutChg chg="modSp">
          <pc:chgData name="Colin Sheehan" userId="e49b2a8d-3c9c-44e2-b4f3-5c1ae39b44fb" providerId="ADAL" clId="{C7FAE55E-613B-4C3F-A73A-5C170441F891}" dt="2022-09-08T14:30:58.531" v="3"/>
          <pc:sldLayoutMkLst>
            <pc:docMk/>
            <pc:sldMasterMk cId="529563332" sldId="2147483768"/>
            <pc:sldLayoutMk cId="1027998088" sldId="2147483777"/>
          </pc:sldLayoutMkLst>
          <pc:spChg chg="mod">
            <ac:chgData name="Colin Sheehan" userId="e49b2a8d-3c9c-44e2-b4f3-5c1ae39b44fb" providerId="ADAL" clId="{C7FAE55E-613B-4C3F-A73A-5C170441F891}" dt="2022-09-08T14:30:58.531" v="3"/>
            <ac:spMkLst>
              <pc:docMk/>
              <pc:sldMasterMk cId="529563332" sldId="2147483768"/>
              <pc:sldLayoutMk cId="1027998088" sldId="2147483777"/>
              <ac:spMk id="2"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1027998088" sldId="2147483777"/>
              <ac:spMk id="3"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1027998088" sldId="2147483777"/>
              <ac:spMk id="4" creationId="{00000000-0000-0000-0000-000000000000}"/>
            </ac:spMkLst>
          </pc:spChg>
        </pc:sldLayoutChg>
        <pc:sldLayoutChg chg="modSp">
          <pc:chgData name="Colin Sheehan" userId="e49b2a8d-3c9c-44e2-b4f3-5c1ae39b44fb" providerId="ADAL" clId="{C7FAE55E-613B-4C3F-A73A-5C170441F891}" dt="2022-09-08T14:30:58.531" v="3"/>
          <pc:sldLayoutMkLst>
            <pc:docMk/>
            <pc:sldMasterMk cId="529563332" sldId="2147483768"/>
            <pc:sldLayoutMk cId="4008204491" sldId="2147483779"/>
          </pc:sldLayoutMkLst>
          <pc:spChg chg="mod">
            <ac:chgData name="Colin Sheehan" userId="e49b2a8d-3c9c-44e2-b4f3-5c1ae39b44fb" providerId="ADAL" clId="{C7FAE55E-613B-4C3F-A73A-5C170441F891}" dt="2022-09-08T14:30:58.531" v="3"/>
            <ac:spMkLst>
              <pc:docMk/>
              <pc:sldMasterMk cId="529563332" sldId="2147483768"/>
              <pc:sldLayoutMk cId="4008204491" sldId="2147483779"/>
              <ac:spMk id="2" creationId="{00000000-0000-0000-0000-000000000000}"/>
            </ac:spMkLst>
          </pc:spChg>
          <pc:spChg chg="mod">
            <ac:chgData name="Colin Sheehan" userId="e49b2a8d-3c9c-44e2-b4f3-5c1ae39b44fb" providerId="ADAL" clId="{C7FAE55E-613B-4C3F-A73A-5C170441F891}" dt="2022-09-08T14:30:58.531" v="3"/>
            <ac:spMkLst>
              <pc:docMk/>
              <pc:sldMasterMk cId="529563332" sldId="2147483768"/>
              <pc:sldLayoutMk cId="4008204491" sldId="2147483779"/>
              <ac:spMk id="3" creationId="{00000000-0000-0000-0000-000000000000}"/>
            </ac:spMkLst>
          </pc:spChg>
        </pc:sldLayoutChg>
      </pc:sldMasterChg>
      <pc:sldMasterChg chg="modSp modSldLayout">
        <pc:chgData name="Colin Sheehan" userId="e49b2a8d-3c9c-44e2-b4f3-5c1ae39b44fb" providerId="ADAL" clId="{C7FAE55E-613B-4C3F-A73A-5C170441F891}" dt="2022-09-08T14:30:57.725" v="2"/>
        <pc:sldMasterMkLst>
          <pc:docMk/>
          <pc:sldMasterMk cId="1947997441" sldId="2147483780"/>
        </pc:sldMasterMkLst>
        <pc:spChg chg="mod">
          <ac:chgData name="Colin Sheehan" userId="e49b2a8d-3c9c-44e2-b4f3-5c1ae39b44fb" providerId="ADAL" clId="{C7FAE55E-613B-4C3F-A73A-5C170441F891}" dt="2022-09-08T14:30:57.725" v="2"/>
          <ac:spMkLst>
            <pc:docMk/>
            <pc:sldMasterMk cId="1947997441" sldId="2147483780"/>
            <ac:spMk id="2"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ac:spMk id="3"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ac:spMk id="4"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ac:spMk id="5"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ac:spMk id="6" creationId="{00000000-0000-0000-0000-000000000000}"/>
          </ac:spMkLst>
        </pc:spChg>
        <pc:sldLayoutChg chg="modSp">
          <pc:chgData name="Colin Sheehan" userId="e49b2a8d-3c9c-44e2-b4f3-5c1ae39b44fb" providerId="ADAL" clId="{C7FAE55E-613B-4C3F-A73A-5C170441F891}" dt="2022-09-08T14:30:57.725" v="2"/>
          <pc:sldLayoutMkLst>
            <pc:docMk/>
            <pc:sldMasterMk cId="1947997441" sldId="2147483780"/>
            <pc:sldLayoutMk cId="2243419414" sldId="2147483781"/>
          </pc:sldLayoutMkLst>
          <pc:spChg chg="mod">
            <ac:chgData name="Colin Sheehan" userId="e49b2a8d-3c9c-44e2-b4f3-5c1ae39b44fb" providerId="ADAL" clId="{C7FAE55E-613B-4C3F-A73A-5C170441F891}" dt="2022-09-08T14:30:57.725" v="2"/>
            <ac:spMkLst>
              <pc:docMk/>
              <pc:sldMasterMk cId="1947997441" sldId="2147483780"/>
              <pc:sldLayoutMk cId="2243419414" sldId="2147483781"/>
              <ac:spMk id="2"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2243419414" sldId="2147483781"/>
              <ac:spMk id="3" creationId="{00000000-0000-0000-0000-000000000000}"/>
            </ac:spMkLst>
          </pc:spChg>
        </pc:sldLayoutChg>
        <pc:sldLayoutChg chg="modSp">
          <pc:chgData name="Colin Sheehan" userId="e49b2a8d-3c9c-44e2-b4f3-5c1ae39b44fb" providerId="ADAL" clId="{C7FAE55E-613B-4C3F-A73A-5C170441F891}" dt="2022-09-08T14:30:57.725" v="2"/>
          <pc:sldLayoutMkLst>
            <pc:docMk/>
            <pc:sldMasterMk cId="1947997441" sldId="2147483780"/>
            <pc:sldLayoutMk cId="3469296841" sldId="2147483783"/>
          </pc:sldLayoutMkLst>
          <pc:spChg chg="mod">
            <ac:chgData name="Colin Sheehan" userId="e49b2a8d-3c9c-44e2-b4f3-5c1ae39b44fb" providerId="ADAL" clId="{C7FAE55E-613B-4C3F-A73A-5C170441F891}" dt="2022-09-08T14:30:57.725" v="2"/>
            <ac:spMkLst>
              <pc:docMk/>
              <pc:sldMasterMk cId="1947997441" sldId="2147483780"/>
              <pc:sldLayoutMk cId="3469296841" sldId="2147483783"/>
              <ac:spMk id="2"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3469296841" sldId="2147483783"/>
              <ac:spMk id="3" creationId="{00000000-0000-0000-0000-000000000000}"/>
            </ac:spMkLst>
          </pc:spChg>
        </pc:sldLayoutChg>
        <pc:sldLayoutChg chg="modSp">
          <pc:chgData name="Colin Sheehan" userId="e49b2a8d-3c9c-44e2-b4f3-5c1ae39b44fb" providerId="ADAL" clId="{C7FAE55E-613B-4C3F-A73A-5C170441F891}" dt="2022-09-08T14:30:57.725" v="2"/>
          <pc:sldLayoutMkLst>
            <pc:docMk/>
            <pc:sldMasterMk cId="1947997441" sldId="2147483780"/>
            <pc:sldLayoutMk cId="3816197391" sldId="2147483784"/>
          </pc:sldLayoutMkLst>
          <pc:spChg chg="mod">
            <ac:chgData name="Colin Sheehan" userId="e49b2a8d-3c9c-44e2-b4f3-5c1ae39b44fb" providerId="ADAL" clId="{C7FAE55E-613B-4C3F-A73A-5C170441F891}" dt="2022-09-08T14:30:57.725" v="2"/>
            <ac:spMkLst>
              <pc:docMk/>
              <pc:sldMasterMk cId="1947997441" sldId="2147483780"/>
              <pc:sldLayoutMk cId="3816197391" sldId="2147483784"/>
              <ac:spMk id="3"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3816197391" sldId="2147483784"/>
              <ac:spMk id="4" creationId="{00000000-0000-0000-0000-000000000000}"/>
            </ac:spMkLst>
          </pc:spChg>
        </pc:sldLayoutChg>
        <pc:sldLayoutChg chg="modSp">
          <pc:chgData name="Colin Sheehan" userId="e49b2a8d-3c9c-44e2-b4f3-5c1ae39b44fb" providerId="ADAL" clId="{C7FAE55E-613B-4C3F-A73A-5C170441F891}" dt="2022-09-08T14:30:57.725" v="2"/>
          <pc:sldLayoutMkLst>
            <pc:docMk/>
            <pc:sldMasterMk cId="1947997441" sldId="2147483780"/>
            <pc:sldLayoutMk cId="2635973523" sldId="2147483785"/>
          </pc:sldLayoutMkLst>
          <pc:spChg chg="mod">
            <ac:chgData name="Colin Sheehan" userId="e49b2a8d-3c9c-44e2-b4f3-5c1ae39b44fb" providerId="ADAL" clId="{C7FAE55E-613B-4C3F-A73A-5C170441F891}" dt="2022-09-08T14:30:57.725" v="2"/>
            <ac:spMkLst>
              <pc:docMk/>
              <pc:sldMasterMk cId="1947997441" sldId="2147483780"/>
              <pc:sldLayoutMk cId="2635973523" sldId="2147483785"/>
              <ac:spMk id="2"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2635973523" sldId="2147483785"/>
              <ac:spMk id="3"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2635973523" sldId="2147483785"/>
              <ac:spMk id="4"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2635973523" sldId="2147483785"/>
              <ac:spMk id="5"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2635973523" sldId="2147483785"/>
              <ac:spMk id="6" creationId="{00000000-0000-0000-0000-000000000000}"/>
            </ac:spMkLst>
          </pc:spChg>
        </pc:sldLayoutChg>
        <pc:sldLayoutChg chg="modSp">
          <pc:chgData name="Colin Sheehan" userId="e49b2a8d-3c9c-44e2-b4f3-5c1ae39b44fb" providerId="ADAL" clId="{C7FAE55E-613B-4C3F-A73A-5C170441F891}" dt="2022-09-08T14:30:57.725" v="2"/>
          <pc:sldLayoutMkLst>
            <pc:docMk/>
            <pc:sldMasterMk cId="1947997441" sldId="2147483780"/>
            <pc:sldLayoutMk cId="3396931682" sldId="2147483788"/>
          </pc:sldLayoutMkLst>
          <pc:spChg chg="mod">
            <ac:chgData name="Colin Sheehan" userId="e49b2a8d-3c9c-44e2-b4f3-5c1ae39b44fb" providerId="ADAL" clId="{C7FAE55E-613B-4C3F-A73A-5C170441F891}" dt="2022-09-08T14:30:57.725" v="2"/>
            <ac:spMkLst>
              <pc:docMk/>
              <pc:sldMasterMk cId="1947997441" sldId="2147483780"/>
              <pc:sldLayoutMk cId="3396931682" sldId="2147483788"/>
              <ac:spMk id="2"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3396931682" sldId="2147483788"/>
              <ac:spMk id="3"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3396931682" sldId="2147483788"/>
              <ac:spMk id="4" creationId="{00000000-0000-0000-0000-000000000000}"/>
            </ac:spMkLst>
          </pc:spChg>
        </pc:sldLayoutChg>
        <pc:sldLayoutChg chg="modSp">
          <pc:chgData name="Colin Sheehan" userId="e49b2a8d-3c9c-44e2-b4f3-5c1ae39b44fb" providerId="ADAL" clId="{C7FAE55E-613B-4C3F-A73A-5C170441F891}" dt="2022-09-08T14:30:57.725" v="2"/>
          <pc:sldLayoutMkLst>
            <pc:docMk/>
            <pc:sldMasterMk cId="1947997441" sldId="2147483780"/>
            <pc:sldLayoutMk cId="3400343485" sldId="2147483789"/>
          </pc:sldLayoutMkLst>
          <pc:spChg chg="mod">
            <ac:chgData name="Colin Sheehan" userId="e49b2a8d-3c9c-44e2-b4f3-5c1ae39b44fb" providerId="ADAL" clId="{C7FAE55E-613B-4C3F-A73A-5C170441F891}" dt="2022-09-08T14:30:57.725" v="2"/>
            <ac:spMkLst>
              <pc:docMk/>
              <pc:sldMasterMk cId="1947997441" sldId="2147483780"/>
              <pc:sldLayoutMk cId="3400343485" sldId="2147483789"/>
              <ac:spMk id="2"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3400343485" sldId="2147483789"/>
              <ac:spMk id="3"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3400343485" sldId="2147483789"/>
              <ac:spMk id="4" creationId="{00000000-0000-0000-0000-000000000000}"/>
            </ac:spMkLst>
          </pc:spChg>
        </pc:sldLayoutChg>
        <pc:sldLayoutChg chg="modSp">
          <pc:chgData name="Colin Sheehan" userId="e49b2a8d-3c9c-44e2-b4f3-5c1ae39b44fb" providerId="ADAL" clId="{C7FAE55E-613B-4C3F-A73A-5C170441F891}" dt="2022-09-08T14:30:57.725" v="2"/>
          <pc:sldLayoutMkLst>
            <pc:docMk/>
            <pc:sldMasterMk cId="1947997441" sldId="2147483780"/>
            <pc:sldLayoutMk cId="3609454347" sldId="2147483791"/>
          </pc:sldLayoutMkLst>
          <pc:spChg chg="mod">
            <ac:chgData name="Colin Sheehan" userId="e49b2a8d-3c9c-44e2-b4f3-5c1ae39b44fb" providerId="ADAL" clId="{C7FAE55E-613B-4C3F-A73A-5C170441F891}" dt="2022-09-08T14:30:57.725" v="2"/>
            <ac:spMkLst>
              <pc:docMk/>
              <pc:sldMasterMk cId="1947997441" sldId="2147483780"/>
              <pc:sldLayoutMk cId="3609454347" sldId="2147483791"/>
              <ac:spMk id="2" creationId="{00000000-0000-0000-0000-000000000000}"/>
            </ac:spMkLst>
          </pc:spChg>
          <pc:spChg chg="mod">
            <ac:chgData name="Colin Sheehan" userId="e49b2a8d-3c9c-44e2-b4f3-5c1ae39b44fb" providerId="ADAL" clId="{C7FAE55E-613B-4C3F-A73A-5C170441F891}" dt="2022-09-08T14:30:57.725" v="2"/>
            <ac:spMkLst>
              <pc:docMk/>
              <pc:sldMasterMk cId="1947997441" sldId="2147483780"/>
              <pc:sldLayoutMk cId="3609454347" sldId="2147483791"/>
              <ac:spMk id="3" creationId="{00000000-0000-0000-0000-000000000000}"/>
            </ac:spMkLst>
          </pc:spChg>
        </pc:sldLayoutChg>
      </pc:sldMasterChg>
    </pc:docChg>
  </pc:docChgLst>
  <pc:docChgLst>
    <pc:chgData name="Zikarya Asghar" userId="7ae8ee39-3902-47b3-97ef-3972d18925e4" providerId="ADAL" clId="{8288BCAC-6343-4CFA-8B31-0FF2C765219E}"/>
    <pc:docChg chg="modSld">
      <pc:chgData name="Zikarya Asghar" userId="7ae8ee39-3902-47b3-97ef-3972d18925e4" providerId="ADAL" clId="{8288BCAC-6343-4CFA-8B31-0FF2C765219E}" dt="2022-09-30T10:42:07.554" v="0" actId="1076"/>
      <pc:docMkLst>
        <pc:docMk/>
      </pc:docMkLst>
      <pc:sldChg chg="modSp mod">
        <pc:chgData name="Zikarya Asghar" userId="7ae8ee39-3902-47b3-97ef-3972d18925e4" providerId="ADAL" clId="{8288BCAC-6343-4CFA-8B31-0FF2C765219E}" dt="2022-09-30T10:42:07.554" v="0" actId="1076"/>
        <pc:sldMkLst>
          <pc:docMk/>
          <pc:sldMk cId="3113560296" sldId="257"/>
        </pc:sldMkLst>
        <pc:spChg chg="mod">
          <ac:chgData name="Zikarya Asghar" userId="7ae8ee39-3902-47b3-97ef-3972d18925e4" providerId="ADAL" clId="{8288BCAC-6343-4CFA-8B31-0FF2C765219E}" dt="2022-09-30T10:42:07.554" v="0" actId="1076"/>
          <ac:spMkLst>
            <pc:docMk/>
            <pc:sldMk cId="3113560296" sldId="257"/>
            <ac:spMk id="71" creationId="{8EE723EC-1B66-546B-F31B-414CA639B2A3}"/>
          </ac:spMkLst>
        </pc:spChg>
      </pc:sldChg>
    </pc:docChg>
  </pc:docChgLst>
  <pc:docChgLst>
    <pc:chgData name="Andrew Clark" userId="S::adclark@worcs.tgacademy.org.uk::ef6aa2d0-3eb2-47e7-b88f-7b0f3d32ff13" providerId="AD" clId="Web-{84C26DBA-177D-4D9D-8A76-5E1CBCBD4D51}"/>
    <pc:docChg chg="modSld">
      <pc:chgData name="Andrew Clark" userId="S::adclark@worcs.tgacademy.org.uk::ef6aa2d0-3eb2-47e7-b88f-7b0f3d32ff13" providerId="AD" clId="Web-{84C26DBA-177D-4D9D-8A76-5E1CBCBD4D51}" dt="2022-07-01T09:42:12.446" v="0" actId="1076"/>
      <pc:docMkLst>
        <pc:docMk/>
      </pc:docMkLst>
      <pc:sldChg chg="modSp">
        <pc:chgData name="Andrew Clark" userId="S::adclark@worcs.tgacademy.org.uk::ef6aa2d0-3eb2-47e7-b88f-7b0f3d32ff13" providerId="AD" clId="Web-{84C26DBA-177D-4D9D-8A76-5E1CBCBD4D51}" dt="2022-07-01T09:42:12.446" v="0" actId="1076"/>
        <pc:sldMkLst>
          <pc:docMk/>
          <pc:sldMk cId="3113560296" sldId="257"/>
        </pc:sldMkLst>
        <pc:grpChg chg="mod">
          <ac:chgData name="Andrew Clark" userId="S::adclark@worcs.tgacademy.org.uk::ef6aa2d0-3eb2-47e7-b88f-7b0f3d32ff13" providerId="AD" clId="Web-{84C26DBA-177D-4D9D-8A76-5E1CBCBD4D51}" dt="2022-07-01T09:42:12.446" v="0" actId="1076"/>
          <ac:grpSpMkLst>
            <pc:docMk/>
            <pc:sldMk cId="3113560296" sldId="257"/>
            <ac:grpSpMk id="21" creationId="{64002197-003D-1B26-D91E-1ABA3C095E3C}"/>
          </ac:grpSpMkLst>
        </pc:grpChg>
      </pc:sldChg>
    </pc:docChg>
  </pc:docChgLst>
  <pc:docChgLst>
    <pc:chgData name="Simon Brown" userId="19938383-fec8-4f89-b642-60601738aaa5" providerId="ADAL" clId="{57038ABA-13C9-446E-93A5-D50F55E4E6B0}"/>
    <pc:docChg chg="undo custSel modSld modMainMaster modNotesMaster">
      <pc:chgData name="Simon Brown" userId="19938383-fec8-4f89-b642-60601738aaa5" providerId="ADAL" clId="{57038ABA-13C9-446E-93A5-D50F55E4E6B0}" dt="2022-06-16T09:41:21.734" v="103" actId="20577"/>
      <pc:docMkLst>
        <pc:docMk/>
      </pc:docMkLst>
      <pc:sldChg chg="modSp mod modNotes">
        <pc:chgData name="Simon Brown" userId="19938383-fec8-4f89-b642-60601738aaa5" providerId="ADAL" clId="{57038ABA-13C9-446E-93A5-D50F55E4E6B0}" dt="2022-06-16T09:41:21.734" v="103" actId="20577"/>
        <pc:sldMkLst>
          <pc:docMk/>
          <pc:sldMk cId="3113560296" sldId="257"/>
        </pc:sldMkLst>
        <pc:spChg chg="mod">
          <ac:chgData name="Simon Brown" userId="19938383-fec8-4f89-b642-60601738aaa5" providerId="ADAL" clId="{57038ABA-13C9-446E-93A5-D50F55E4E6B0}" dt="2022-06-16T09:38:13.054" v="68"/>
          <ac:spMkLst>
            <pc:docMk/>
            <pc:sldMk cId="3113560296" sldId="257"/>
            <ac:spMk id="7" creationId="{E982D907-FB54-85DF-0B05-5B001C3D289C}"/>
          </ac:spMkLst>
        </pc:spChg>
        <pc:spChg chg="mod">
          <ac:chgData name="Simon Brown" userId="19938383-fec8-4f89-b642-60601738aaa5" providerId="ADAL" clId="{57038ABA-13C9-446E-93A5-D50F55E4E6B0}" dt="2022-06-16T09:38:13.054" v="68"/>
          <ac:spMkLst>
            <pc:docMk/>
            <pc:sldMk cId="3113560296" sldId="257"/>
            <ac:spMk id="8" creationId="{9F74351F-906E-5255-29C3-A38A12C6BEF6}"/>
          </ac:spMkLst>
        </pc:spChg>
        <pc:spChg chg="mod">
          <ac:chgData name="Simon Brown" userId="19938383-fec8-4f89-b642-60601738aaa5" providerId="ADAL" clId="{57038ABA-13C9-446E-93A5-D50F55E4E6B0}" dt="2022-06-16T09:38:13.054" v="68"/>
          <ac:spMkLst>
            <pc:docMk/>
            <pc:sldMk cId="3113560296" sldId="257"/>
            <ac:spMk id="11" creationId="{B8A76B57-EE93-913E-E4B0-5B93EAEA44D0}"/>
          </ac:spMkLst>
        </pc:spChg>
        <pc:spChg chg="mod">
          <ac:chgData name="Simon Brown" userId="19938383-fec8-4f89-b642-60601738aaa5" providerId="ADAL" clId="{57038ABA-13C9-446E-93A5-D50F55E4E6B0}" dt="2022-06-16T09:38:13.054" v="68"/>
          <ac:spMkLst>
            <pc:docMk/>
            <pc:sldMk cId="3113560296" sldId="257"/>
            <ac:spMk id="13" creationId="{A5036244-1C79-9F0D-775E-4EC264328EBA}"/>
          </ac:spMkLst>
        </pc:spChg>
        <pc:spChg chg="mod">
          <ac:chgData name="Simon Brown" userId="19938383-fec8-4f89-b642-60601738aaa5" providerId="ADAL" clId="{57038ABA-13C9-446E-93A5-D50F55E4E6B0}" dt="2022-06-16T09:38:13.054" v="68"/>
          <ac:spMkLst>
            <pc:docMk/>
            <pc:sldMk cId="3113560296" sldId="257"/>
            <ac:spMk id="15" creationId="{96382593-E648-AF0D-9439-0D4B94C154AD}"/>
          </ac:spMkLst>
        </pc:spChg>
        <pc:spChg chg="mod">
          <ac:chgData name="Simon Brown" userId="19938383-fec8-4f89-b642-60601738aaa5" providerId="ADAL" clId="{57038ABA-13C9-446E-93A5-D50F55E4E6B0}" dt="2022-06-16T09:38:13.054" v="68"/>
          <ac:spMkLst>
            <pc:docMk/>
            <pc:sldMk cId="3113560296" sldId="257"/>
            <ac:spMk id="17" creationId="{90A9E868-8A4D-CBB0-1556-FF290E733B96}"/>
          </ac:spMkLst>
        </pc:spChg>
        <pc:spChg chg="mod">
          <ac:chgData name="Simon Brown" userId="19938383-fec8-4f89-b642-60601738aaa5" providerId="ADAL" clId="{57038ABA-13C9-446E-93A5-D50F55E4E6B0}" dt="2022-06-16T09:38:13.054" v="68"/>
          <ac:spMkLst>
            <pc:docMk/>
            <pc:sldMk cId="3113560296" sldId="257"/>
            <ac:spMk id="19" creationId="{D5D53C6E-919D-B9AD-5912-7F40916E1A0A}"/>
          </ac:spMkLst>
        </pc:spChg>
        <pc:spChg chg="mod">
          <ac:chgData name="Simon Brown" userId="19938383-fec8-4f89-b642-60601738aaa5" providerId="ADAL" clId="{57038ABA-13C9-446E-93A5-D50F55E4E6B0}" dt="2022-06-16T09:38:13.054" v="68"/>
          <ac:spMkLst>
            <pc:docMk/>
            <pc:sldMk cId="3113560296" sldId="257"/>
            <ac:spMk id="54" creationId="{9319F5A3-4F59-256C-1F3E-4D0010058CD1}"/>
          </ac:spMkLst>
        </pc:spChg>
        <pc:spChg chg="mod">
          <ac:chgData name="Simon Brown" userId="19938383-fec8-4f89-b642-60601738aaa5" providerId="ADAL" clId="{57038ABA-13C9-446E-93A5-D50F55E4E6B0}" dt="2022-06-16T09:38:13.054" v="68"/>
          <ac:spMkLst>
            <pc:docMk/>
            <pc:sldMk cId="3113560296" sldId="257"/>
            <ac:spMk id="55" creationId="{1B3768F0-3076-CD99-D6E7-1852AD25814F}"/>
          </ac:spMkLst>
        </pc:spChg>
        <pc:spChg chg="mod">
          <ac:chgData name="Simon Brown" userId="19938383-fec8-4f89-b642-60601738aaa5" providerId="ADAL" clId="{57038ABA-13C9-446E-93A5-D50F55E4E6B0}" dt="2022-06-16T09:38:13.054" v="68"/>
          <ac:spMkLst>
            <pc:docMk/>
            <pc:sldMk cId="3113560296" sldId="257"/>
            <ac:spMk id="56" creationId="{A0C58BD1-B155-869A-5BA6-2ACCFCD16DA0}"/>
          </ac:spMkLst>
        </pc:spChg>
        <pc:spChg chg="mod">
          <ac:chgData name="Simon Brown" userId="19938383-fec8-4f89-b642-60601738aaa5" providerId="ADAL" clId="{57038ABA-13C9-446E-93A5-D50F55E4E6B0}" dt="2022-06-16T09:38:13.054" v="68"/>
          <ac:spMkLst>
            <pc:docMk/>
            <pc:sldMk cId="3113560296" sldId="257"/>
            <ac:spMk id="57" creationId="{9B53769B-2503-E118-2DBE-CEFD551A5C6E}"/>
          </ac:spMkLst>
        </pc:spChg>
        <pc:spChg chg="mod">
          <ac:chgData name="Simon Brown" userId="19938383-fec8-4f89-b642-60601738aaa5" providerId="ADAL" clId="{57038ABA-13C9-446E-93A5-D50F55E4E6B0}" dt="2022-06-16T09:38:13.054" v="68"/>
          <ac:spMkLst>
            <pc:docMk/>
            <pc:sldMk cId="3113560296" sldId="257"/>
            <ac:spMk id="58" creationId="{250950E1-2447-5462-DA0F-EC9D80542C00}"/>
          </ac:spMkLst>
        </pc:spChg>
        <pc:spChg chg="mod">
          <ac:chgData name="Simon Brown" userId="19938383-fec8-4f89-b642-60601738aaa5" providerId="ADAL" clId="{57038ABA-13C9-446E-93A5-D50F55E4E6B0}" dt="2022-06-16T09:38:13.054" v="68"/>
          <ac:spMkLst>
            <pc:docMk/>
            <pc:sldMk cId="3113560296" sldId="257"/>
            <ac:spMk id="59" creationId="{7DE0C758-E726-AD6B-ADD4-0C07772FBCBF}"/>
          </ac:spMkLst>
        </pc:spChg>
        <pc:spChg chg="mod">
          <ac:chgData name="Simon Brown" userId="19938383-fec8-4f89-b642-60601738aaa5" providerId="ADAL" clId="{57038ABA-13C9-446E-93A5-D50F55E4E6B0}" dt="2022-06-16T09:38:13.054" v="68"/>
          <ac:spMkLst>
            <pc:docMk/>
            <pc:sldMk cId="3113560296" sldId="257"/>
            <ac:spMk id="60" creationId="{A131D053-1C5B-47E3-6C61-0C3F32B0E6E8}"/>
          </ac:spMkLst>
        </pc:spChg>
        <pc:spChg chg="mod">
          <ac:chgData name="Simon Brown" userId="19938383-fec8-4f89-b642-60601738aaa5" providerId="ADAL" clId="{57038ABA-13C9-446E-93A5-D50F55E4E6B0}" dt="2022-06-16T09:38:13.054" v="68"/>
          <ac:spMkLst>
            <pc:docMk/>
            <pc:sldMk cId="3113560296" sldId="257"/>
            <ac:spMk id="61" creationId="{36C8B6CE-2731-7171-C666-1F3FB8D83B57}"/>
          </ac:spMkLst>
        </pc:spChg>
        <pc:spChg chg="mod">
          <ac:chgData name="Simon Brown" userId="19938383-fec8-4f89-b642-60601738aaa5" providerId="ADAL" clId="{57038ABA-13C9-446E-93A5-D50F55E4E6B0}" dt="2022-06-16T09:38:13.054" v="68"/>
          <ac:spMkLst>
            <pc:docMk/>
            <pc:sldMk cId="3113560296" sldId="257"/>
            <ac:spMk id="62" creationId="{F0984B11-B30F-92E3-05BC-726453569A52}"/>
          </ac:spMkLst>
        </pc:spChg>
        <pc:spChg chg="mod">
          <ac:chgData name="Simon Brown" userId="19938383-fec8-4f89-b642-60601738aaa5" providerId="ADAL" clId="{57038ABA-13C9-446E-93A5-D50F55E4E6B0}" dt="2022-06-16T09:38:13.054" v="68"/>
          <ac:spMkLst>
            <pc:docMk/>
            <pc:sldMk cId="3113560296" sldId="257"/>
            <ac:spMk id="64" creationId="{98487DF8-CB32-F98E-F8A0-3EF31B4CD37C}"/>
          </ac:spMkLst>
        </pc:spChg>
        <pc:spChg chg="mod">
          <ac:chgData name="Simon Brown" userId="19938383-fec8-4f89-b642-60601738aaa5" providerId="ADAL" clId="{57038ABA-13C9-446E-93A5-D50F55E4E6B0}" dt="2022-06-16T09:38:13.054" v="68"/>
          <ac:spMkLst>
            <pc:docMk/>
            <pc:sldMk cId="3113560296" sldId="257"/>
            <ac:spMk id="65" creationId="{97E85C94-4D02-737D-B766-5B07097CC247}"/>
          </ac:spMkLst>
        </pc:spChg>
        <pc:spChg chg="mod">
          <ac:chgData name="Simon Brown" userId="19938383-fec8-4f89-b642-60601738aaa5" providerId="ADAL" clId="{57038ABA-13C9-446E-93A5-D50F55E4E6B0}" dt="2022-06-16T09:38:13.054" v="68"/>
          <ac:spMkLst>
            <pc:docMk/>
            <pc:sldMk cId="3113560296" sldId="257"/>
            <ac:spMk id="66" creationId="{38CF2F11-9A3C-31A9-1635-FACC97583F4A}"/>
          </ac:spMkLst>
        </pc:spChg>
        <pc:spChg chg="mod">
          <ac:chgData name="Simon Brown" userId="19938383-fec8-4f89-b642-60601738aaa5" providerId="ADAL" clId="{57038ABA-13C9-446E-93A5-D50F55E4E6B0}" dt="2022-06-16T09:38:13.054" v="68"/>
          <ac:spMkLst>
            <pc:docMk/>
            <pc:sldMk cId="3113560296" sldId="257"/>
            <ac:spMk id="67" creationId="{83A8E2B1-B277-6F16-02DE-DA6AFC9817DD}"/>
          </ac:spMkLst>
        </pc:spChg>
        <pc:spChg chg="mod">
          <ac:chgData name="Simon Brown" userId="19938383-fec8-4f89-b642-60601738aaa5" providerId="ADAL" clId="{57038ABA-13C9-446E-93A5-D50F55E4E6B0}" dt="2022-06-16T09:38:13.054" v="68"/>
          <ac:spMkLst>
            <pc:docMk/>
            <pc:sldMk cId="3113560296" sldId="257"/>
            <ac:spMk id="68" creationId="{F1BAAEF8-F0D4-E179-6715-90EAB172CD2B}"/>
          </ac:spMkLst>
        </pc:spChg>
        <pc:spChg chg="mod">
          <ac:chgData name="Simon Brown" userId="19938383-fec8-4f89-b642-60601738aaa5" providerId="ADAL" clId="{57038ABA-13C9-446E-93A5-D50F55E4E6B0}" dt="2022-06-16T09:38:13.054" v="68"/>
          <ac:spMkLst>
            <pc:docMk/>
            <pc:sldMk cId="3113560296" sldId="257"/>
            <ac:spMk id="69" creationId="{592A5544-ECBF-DEEC-ABFB-87391C0E0943}"/>
          </ac:spMkLst>
        </pc:spChg>
        <pc:spChg chg="mod">
          <ac:chgData name="Simon Brown" userId="19938383-fec8-4f89-b642-60601738aaa5" providerId="ADAL" clId="{57038ABA-13C9-446E-93A5-D50F55E4E6B0}" dt="2022-06-16T09:38:13.054" v="68"/>
          <ac:spMkLst>
            <pc:docMk/>
            <pc:sldMk cId="3113560296" sldId="257"/>
            <ac:spMk id="70" creationId="{2D05B31B-F485-C19A-7C2E-17A43DCC86EA}"/>
          </ac:spMkLst>
        </pc:spChg>
        <pc:spChg chg="mod">
          <ac:chgData name="Simon Brown" userId="19938383-fec8-4f89-b642-60601738aaa5" providerId="ADAL" clId="{57038ABA-13C9-446E-93A5-D50F55E4E6B0}" dt="2022-06-16T09:38:13.054" v="68"/>
          <ac:spMkLst>
            <pc:docMk/>
            <pc:sldMk cId="3113560296" sldId="257"/>
            <ac:spMk id="71" creationId="{8EE723EC-1B66-546B-F31B-414CA639B2A3}"/>
          </ac:spMkLst>
        </pc:spChg>
        <pc:spChg chg="mod">
          <ac:chgData name="Simon Brown" userId="19938383-fec8-4f89-b642-60601738aaa5" providerId="ADAL" clId="{57038ABA-13C9-446E-93A5-D50F55E4E6B0}" dt="2022-06-16T09:38:13.054" v="68"/>
          <ac:spMkLst>
            <pc:docMk/>
            <pc:sldMk cId="3113560296" sldId="257"/>
            <ac:spMk id="72" creationId="{C2D498F8-390E-A411-AE4A-1B94FE544547}"/>
          </ac:spMkLst>
        </pc:spChg>
        <pc:spChg chg="mod">
          <ac:chgData name="Simon Brown" userId="19938383-fec8-4f89-b642-60601738aaa5" providerId="ADAL" clId="{57038ABA-13C9-446E-93A5-D50F55E4E6B0}" dt="2022-06-16T09:38:13.054" v="68"/>
          <ac:spMkLst>
            <pc:docMk/>
            <pc:sldMk cId="3113560296" sldId="257"/>
            <ac:spMk id="73" creationId="{7C9344B0-E07A-AEAF-43B5-17C3ADDFD1AB}"/>
          </ac:spMkLst>
        </pc:spChg>
        <pc:spChg chg="mod">
          <ac:chgData name="Simon Brown" userId="19938383-fec8-4f89-b642-60601738aaa5" providerId="ADAL" clId="{57038ABA-13C9-446E-93A5-D50F55E4E6B0}" dt="2022-06-16T09:38:13.054" v="68"/>
          <ac:spMkLst>
            <pc:docMk/>
            <pc:sldMk cId="3113560296" sldId="257"/>
            <ac:spMk id="74" creationId="{B1EEF358-6E5D-6AB6-9063-61B89F2EE76E}"/>
          </ac:spMkLst>
        </pc:spChg>
        <pc:spChg chg="mod">
          <ac:chgData name="Simon Brown" userId="19938383-fec8-4f89-b642-60601738aaa5" providerId="ADAL" clId="{57038ABA-13C9-446E-93A5-D50F55E4E6B0}" dt="2022-06-16T09:38:13.054" v="68"/>
          <ac:spMkLst>
            <pc:docMk/>
            <pc:sldMk cId="3113560296" sldId="257"/>
            <ac:spMk id="75" creationId="{DDA1DB1F-6325-50A1-F05B-20DBB297C10F}"/>
          </ac:spMkLst>
        </pc:spChg>
        <pc:spChg chg="mod">
          <ac:chgData name="Simon Brown" userId="19938383-fec8-4f89-b642-60601738aaa5" providerId="ADAL" clId="{57038ABA-13C9-446E-93A5-D50F55E4E6B0}" dt="2022-06-16T09:38:13.054" v="68"/>
          <ac:spMkLst>
            <pc:docMk/>
            <pc:sldMk cId="3113560296" sldId="257"/>
            <ac:spMk id="76" creationId="{1FF96299-F03F-9BF6-1C16-817E83CAE2D2}"/>
          </ac:spMkLst>
        </pc:spChg>
        <pc:spChg chg="mod">
          <ac:chgData name="Simon Brown" userId="19938383-fec8-4f89-b642-60601738aaa5" providerId="ADAL" clId="{57038ABA-13C9-446E-93A5-D50F55E4E6B0}" dt="2022-06-16T09:38:13.054" v="68"/>
          <ac:spMkLst>
            <pc:docMk/>
            <pc:sldMk cId="3113560296" sldId="257"/>
            <ac:spMk id="77" creationId="{13DE860F-3BBF-A8D3-C43E-87E48BAC0F02}"/>
          </ac:spMkLst>
        </pc:spChg>
        <pc:spChg chg="mod">
          <ac:chgData name="Simon Brown" userId="19938383-fec8-4f89-b642-60601738aaa5" providerId="ADAL" clId="{57038ABA-13C9-446E-93A5-D50F55E4E6B0}" dt="2022-06-16T09:38:13.054" v="68"/>
          <ac:spMkLst>
            <pc:docMk/>
            <pc:sldMk cId="3113560296" sldId="257"/>
            <ac:spMk id="78" creationId="{5FA57206-FF5E-1AF8-5397-0688F7A1051F}"/>
          </ac:spMkLst>
        </pc:spChg>
        <pc:spChg chg="mod">
          <ac:chgData name="Simon Brown" userId="19938383-fec8-4f89-b642-60601738aaa5" providerId="ADAL" clId="{57038ABA-13C9-446E-93A5-D50F55E4E6B0}" dt="2022-06-16T09:38:13.054" v="68"/>
          <ac:spMkLst>
            <pc:docMk/>
            <pc:sldMk cId="3113560296" sldId="257"/>
            <ac:spMk id="79" creationId="{5BE7C8E2-F5CF-A9C7-565F-0DCDFEB0F875}"/>
          </ac:spMkLst>
        </pc:spChg>
        <pc:spChg chg="mod">
          <ac:chgData name="Simon Brown" userId="19938383-fec8-4f89-b642-60601738aaa5" providerId="ADAL" clId="{57038ABA-13C9-446E-93A5-D50F55E4E6B0}" dt="2022-06-16T09:38:13.054" v="68"/>
          <ac:spMkLst>
            <pc:docMk/>
            <pc:sldMk cId="3113560296" sldId="257"/>
            <ac:spMk id="80" creationId="{53258AD4-4D5D-3ECF-FC2E-23548509E558}"/>
          </ac:spMkLst>
        </pc:spChg>
        <pc:spChg chg="mod">
          <ac:chgData name="Simon Brown" userId="19938383-fec8-4f89-b642-60601738aaa5" providerId="ADAL" clId="{57038ABA-13C9-446E-93A5-D50F55E4E6B0}" dt="2022-06-16T09:38:13.054" v="68"/>
          <ac:spMkLst>
            <pc:docMk/>
            <pc:sldMk cId="3113560296" sldId="257"/>
            <ac:spMk id="81" creationId="{A0009C83-C95E-2F51-998F-25D72839DE04}"/>
          </ac:spMkLst>
        </pc:spChg>
        <pc:spChg chg="mod">
          <ac:chgData name="Simon Brown" userId="19938383-fec8-4f89-b642-60601738aaa5" providerId="ADAL" clId="{57038ABA-13C9-446E-93A5-D50F55E4E6B0}" dt="2022-06-16T09:38:13.054" v="68"/>
          <ac:spMkLst>
            <pc:docMk/>
            <pc:sldMk cId="3113560296" sldId="257"/>
            <ac:spMk id="82" creationId="{D4753CED-B0FD-A616-2B67-24ED603B7341}"/>
          </ac:spMkLst>
        </pc:spChg>
        <pc:spChg chg="mod">
          <ac:chgData name="Simon Brown" userId="19938383-fec8-4f89-b642-60601738aaa5" providerId="ADAL" clId="{57038ABA-13C9-446E-93A5-D50F55E4E6B0}" dt="2022-06-16T09:38:13.054" v="68"/>
          <ac:spMkLst>
            <pc:docMk/>
            <pc:sldMk cId="3113560296" sldId="257"/>
            <ac:spMk id="83" creationId="{57957A3F-0E44-6490-EA21-19972574F4B7}"/>
          </ac:spMkLst>
        </pc:spChg>
        <pc:spChg chg="mod">
          <ac:chgData name="Simon Brown" userId="19938383-fec8-4f89-b642-60601738aaa5" providerId="ADAL" clId="{57038ABA-13C9-446E-93A5-D50F55E4E6B0}" dt="2022-06-16T09:38:13.054" v="68"/>
          <ac:spMkLst>
            <pc:docMk/>
            <pc:sldMk cId="3113560296" sldId="257"/>
            <ac:spMk id="84" creationId="{0F742D97-FF26-1CAF-6EA0-107EE4298057}"/>
          </ac:spMkLst>
        </pc:spChg>
        <pc:spChg chg="mod">
          <ac:chgData name="Simon Brown" userId="19938383-fec8-4f89-b642-60601738aaa5" providerId="ADAL" clId="{57038ABA-13C9-446E-93A5-D50F55E4E6B0}" dt="2022-06-16T09:38:13.054" v="68"/>
          <ac:spMkLst>
            <pc:docMk/>
            <pc:sldMk cId="3113560296" sldId="257"/>
            <ac:spMk id="85" creationId="{ADB73BFA-5AD1-D1D6-940B-0A7CFF1190E3}"/>
          </ac:spMkLst>
        </pc:spChg>
        <pc:spChg chg="mod">
          <ac:chgData name="Simon Brown" userId="19938383-fec8-4f89-b642-60601738aaa5" providerId="ADAL" clId="{57038ABA-13C9-446E-93A5-D50F55E4E6B0}" dt="2022-06-16T09:38:13.054" v="68"/>
          <ac:spMkLst>
            <pc:docMk/>
            <pc:sldMk cId="3113560296" sldId="257"/>
            <ac:spMk id="86" creationId="{D90F40C7-440B-143B-A4E8-4A512FBFB2FB}"/>
          </ac:spMkLst>
        </pc:spChg>
        <pc:spChg chg="mod">
          <ac:chgData name="Simon Brown" userId="19938383-fec8-4f89-b642-60601738aaa5" providerId="ADAL" clId="{57038ABA-13C9-446E-93A5-D50F55E4E6B0}" dt="2022-06-16T09:38:13.054" v="68"/>
          <ac:spMkLst>
            <pc:docMk/>
            <pc:sldMk cId="3113560296" sldId="257"/>
            <ac:spMk id="87" creationId="{ABCF1784-5AD4-C72F-1F28-B6B03033501B}"/>
          </ac:spMkLst>
        </pc:spChg>
        <pc:spChg chg="mod">
          <ac:chgData name="Simon Brown" userId="19938383-fec8-4f89-b642-60601738aaa5" providerId="ADAL" clId="{57038ABA-13C9-446E-93A5-D50F55E4E6B0}" dt="2022-06-16T09:40:37.903" v="101" actId="113"/>
          <ac:spMkLst>
            <pc:docMk/>
            <pc:sldMk cId="3113560296" sldId="257"/>
            <ac:spMk id="88" creationId="{E6F332F4-808C-AEDF-CEB7-3D488826180F}"/>
          </ac:spMkLst>
        </pc:spChg>
        <pc:spChg chg="mod">
          <ac:chgData name="Simon Brown" userId="19938383-fec8-4f89-b642-60601738aaa5" providerId="ADAL" clId="{57038ABA-13C9-446E-93A5-D50F55E4E6B0}" dt="2022-06-16T09:38:13.054" v="68"/>
          <ac:spMkLst>
            <pc:docMk/>
            <pc:sldMk cId="3113560296" sldId="257"/>
            <ac:spMk id="89" creationId="{CAB51A9C-7F44-ECF7-BE69-6D4FAD861037}"/>
          </ac:spMkLst>
        </pc:spChg>
        <pc:spChg chg="mod">
          <ac:chgData name="Simon Brown" userId="19938383-fec8-4f89-b642-60601738aaa5" providerId="ADAL" clId="{57038ABA-13C9-446E-93A5-D50F55E4E6B0}" dt="2022-06-16T09:38:13.054" v="68"/>
          <ac:spMkLst>
            <pc:docMk/>
            <pc:sldMk cId="3113560296" sldId="257"/>
            <ac:spMk id="90" creationId="{F9B37E74-8A4D-2FAF-FF81-50572E901BE7}"/>
          </ac:spMkLst>
        </pc:spChg>
        <pc:spChg chg="mod">
          <ac:chgData name="Simon Brown" userId="19938383-fec8-4f89-b642-60601738aaa5" providerId="ADAL" clId="{57038ABA-13C9-446E-93A5-D50F55E4E6B0}" dt="2022-06-16T09:41:21.734" v="103" actId="20577"/>
          <ac:spMkLst>
            <pc:docMk/>
            <pc:sldMk cId="3113560296" sldId="257"/>
            <ac:spMk id="91" creationId="{8B61E8F2-CC5B-2682-0162-66408F1906C7}"/>
          </ac:spMkLst>
        </pc:spChg>
        <pc:spChg chg="mod">
          <ac:chgData name="Simon Brown" userId="19938383-fec8-4f89-b642-60601738aaa5" providerId="ADAL" clId="{57038ABA-13C9-446E-93A5-D50F55E4E6B0}" dt="2022-06-16T09:38:13.054" v="68"/>
          <ac:spMkLst>
            <pc:docMk/>
            <pc:sldMk cId="3113560296" sldId="257"/>
            <ac:spMk id="94" creationId="{FF98786B-2D1D-84C7-A554-729468A044E3}"/>
          </ac:spMkLst>
        </pc:spChg>
        <pc:spChg chg="mod">
          <ac:chgData name="Simon Brown" userId="19938383-fec8-4f89-b642-60601738aaa5" providerId="ADAL" clId="{57038ABA-13C9-446E-93A5-D50F55E4E6B0}" dt="2022-06-16T09:38:13.054" v="68"/>
          <ac:spMkLst>
            <pc:docMk/>
            <pc:sldMk cId="3113560296" sldId="257"/>
            <ac:spMk id="96" creationId="{37B0C6CF-96CC-DF60-D871-7E596D77B302}"/>
          </ac:spMkLst>
        </pc:spChg>
        <pc:spChg chg="mod">
          <ac:chgData name="Simon Brown" userId="19938383-fec8-4f89-b642-60601738aaa5" providerId="ADAL" clId="{57038ABA-13C9-446E-93A5-D50F55E4E6B0}" dt="2022-06-16T09:38:13.054" v="68"/>
          <ac:spMkLst>
            <pc:docMk/>
            <pc:sldMk cId="3113560296" sldId="257"/>
            <ac:spMk id="97" creationId="{5972C9AB-1BFE-20DE-6EE3-370447205109}"/>
          </ac:spMkLst>
        </pc:spChg>
        <pc:spChg chg="mod">
          <ac:chgData name="Simon Brown" userId="19938383-fec8-4f89-b642-60601738aaa5" providerId="ADAL" clId="{57038ABA-13C9-446E-93A5-D50F55E4E6B0}" dt="2022-06-16T09:38:13.054" v="68"/>
          <ac:spMkLst>
            <pc:docMk/>
            <pc:sldMk cId="3113560296" sldId="257"/>
            <ac:spMk id="98" creationId="{2AF90E40-5194-CFEA-F48D-E2066E20D52B}"/>
          </ac:spMkLst>
        </pc:spChg>
        <pc:spChg chg="mod">
          <ac:chgData name="Simon Brown" userId="19938383-fec8-4f89-b642-60601738aaa5" providerId="ADAL" clId="{57038ABA-13C9-446E-93A5-D50F55E4E6B0}" dt="2022-06-16T09:38:13.054" v="68"/>
          <ac:spMkLst>
            <pc:docMk/>
            <pc:sldMk cId="3113560296" sldId="257"/>
            <ac:spMk id="99" creationId="{2958313E-0B66-5EB8-CA4D-9F050411D727}"/>
          </ac:spMkLst>
        </pc:spChg>
        <pc:spChg chg="mod">
          <ac:chgData name="Simon Brown" userId="19938383-fec8-4f89-b642-60601738aaa5" providerId="ADAL" clId="{57038ABA-13C9-446E-93A5-D50F55E4E6B0}" dt="2022-06-16T09:39:34.802" v="69" actId="207"/>
          <ac:spMkLst>
            <pc:docMk/>
            <pc:sldMk cId="3113560296" sldId="257"/>
            <ac:spMk id="100" creationId="{FC0273E9-BED2-7C9A-39C2-BB3DFE56839D}"/>
          </ac:spMkLst>
        </pc:spChg>
        <pc:spChg chg="mod">
          <ac:chgData name="Simon Brown" userId="19938383-fec8-4f89-b642-60601738aaa5" providerId="ADAL" clId="{57038ABA-13C9-446E-93A5-D50F55E4E6B0}" dt="2022-06-16T09:39:42.497" v="72" actId="207"/>
          <ac:spMkLst>
            <pc:docMk/>
            <pc:sldMk cId="3113560296" sldId="257"/>
            <ac:spMk id="101" creationId="{2B1349DA-9D91-1168-75D9-9A759E9BDADB}"/>
          </ac:spMkLst>
        </pc:spChg>
        <pc:spChg chg="mod">
          <ac:chgData name="Simon Brown" userId="19938383-fec8-4f89-b642-60601738aaa5" providerId="ADAL" clId="{57038ABA-13C9-446E-93A5-D50F55E4E6B0}" dt="2022-06-16T09:38:13.054" v="68"/>
          <ac:spMkLst>
            <pc:docMk/>
            <pc:sldMk cId="3113560296" sldId="257"/>
            <ac:spMk id="120" creationId="{1BA741A5-714E-4BF7-D717-BAB0134A9F06}"/>
          </ac:spMkLst>
        </pc:spChg>
        <pc:spChg chg="mod">
          <ac:chgData name="Simon Brown" userId="19938383-fec8-4f89-b642-60601738aaa5" providerId="ADAL" clId="{57038ABA-13C9-446E-93A5-D50F55E4E6B0}" dt="2022-06-16T09:38:13.054" v="68"/>
          <ac:spMkLst>
            <pc:docMk/>
            <pc:sldMk cId="3113560296" sldId="257"/>
            <ac:spMk id="145" creationId="{8B1711A5-5D5C-D289-83B9-4C1B86FDF556}"/>
          </ac:spMkLst>
        </pc:spChg>
        <pc:spChg chg="mod">
          <ac:chgData name="Simon Brown" userId="19938383-fec8-4f89-b642-60601738aaa5" providerId="ADAL" clId="{57038ABA-13C9-446E-93A5-D50F55E4E6B0}" dt="2022-06-16T09:38:13.054" v="68"/>
          <ac:spMkLst>
            <pc:docMk/>
            <pc:sldMk cId="3113560296" sldId="257"/>
            <ac:spMk id="146" creationId="{BFF7C34F-33C5-2077-4417-819C815684B3}"/>
          </ac:spMkLst>
        </pc:spChg>
        <pc:grpChg chg="mod">
          <ac:chgData name="Simon Brown" userId="19938383-fec8-4f89-b642-60601738aaa5" providerId="ADAL" clId="{57038ABA-13C9-446E-93A5-D50F55E4E6B0}" dt="2022-06-16T09:38:13.054" v="68"/>
          <ac:grpSpMkLst>
            <pc:docMk/>
            <pc:sldMk cId="3113560296" sldId="257"/>
            <ac:grpSpMk id="21" creationId="{64002197-003D-1B26-D91E-1ABA3C095E3C}"/>
          </ac:grpSpMkLst>
        </pc:grpChg>
        <pc:picChg chg="mod">
          <ac:chgData name="Simon Brown" userId="19938383-fec8-4f89-b642-60601738aaa5" providerId="ADAL" clId="{57038ABA-13C9-446E-93A5-D50F55E4E6B0}" dt="2022-06-16T09:38:13.054" v="68"/>
          <ac:picMkLst>
            <pc:docMk/>
            <pc:sldMk cId="3113560296" sldId="257"/>
            <ac:picMk id="4" creationId="{086EBA85-D3AD-52B8-3692-7E19DCBB613E}"/>
          </ac:picMkLst>
        </pc:picChg>
        <pc:picChg chg="mod">
          <ac:chgData name="Simon Brown" userId="19938383-fec8-4f89-b642-60601738aaa5" providerId="ADAL" clId="{57038ABA-13C9-446E-93A5-D50F55E4E6B0}" dt="2022-06-16T09:38:13.054" v="68"/>
          <ac:picMkLst>
            <pc:docMk/>
            <pc:sldMk cId="3113560296" sldId="257"/>
            <ac:picMk id="9" creationId="{C80D6F05-A83A-D830-AD8E-7E369B0F8446}"/>
          </ac:picMkLst>
        </pc:picChg>
        <pc:picChg chg="mod">
          <ac:chgData name="Simon Brown" userId="19938383-fec8-4f89-b642-60601738aaa5" providerId="ADAL" clId="{57038ABA-13C9-446E-93A5-D50F55E4E6B0}" dt="2022-06-16T09:38:13.054" v="68"/>
          <ac:picMkLst>
            <pc:docMk/>
            <pc:sldMk cId="3113560296" sldId="257"/>
            <ac:picMk id="10" creationId="{6C5156E4-855E-C7E8-4029-F76FD213F0BB}"/>
          </ac:picMkLst>
        </pc:picChg>
      </pc:sldChg>
      <pc:sldMasterChg chg="modSp modSldLayout">
        <pc:chgData name="Simon Brown" userId="19938383-fec8-4f89-b642-60601738aaa5" providerId="ADAL" clId="{57038ABA-13C9-446E-93A5-D50F55E4E6B0}" dt="2022-06-16T09:38:13.054" v="68"/>
        <pc:sldMasterMkLst>
          <pc:docMk/>
          <pc:sldMasterMk cId="529563332" sldId="2147483768"/>
        </pc:sldMasterMkLst>
        <pc:spChg chg="mod">
          <ac:chgData name="Simon Brown" userId="19938383-fec8-4f89-b642-60601738aaa5" providerId="ADAL" clId="{57038ABA-13C9-446E-93A5-D50F55E4E6B0}" dt="2022-06-16T09:38:13.054" v="68"/>
          <ac:spMkLst>
            <pc:docMk/>
            <pc:sldMasterMk cId="529563332" sldId="2147483768"/>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6" creationId="{00000000-0000-0000-0000-000000000000}"/>
          </ac:spMkLst>
        </pc:spChg>
        <pc:sldLayoutChg chg="modSp">
          <pc:chgData name="Simon Brown" userId="19938383-fec8-4f89-b642-60601738aaa5" providerId="ADAL" clId="{57038ABA-13C9-446E-93A5-D50F55E4E6B0}" dt="2022-06-16T09:38:13.054" v="68"/>
          <pc:sldLayoutMkLst>
            <pc:docMk/>
            <pc:sldMasterMk cId="529563332" sldId="2147483768"/>
            <pc:sldLayoutMk cId="2115928957" sldId="2147483769"/>
          </pc:sldLayoutMkLst>
          <pc:spChg chg="mod">
            <ac:chgData name="Simon Brown" userId="19938383-fec8-4f89-b642-60601738aaa5" providerId="ADAL" clId="{57038ABA-13C9-446E-93A5-D50F55E4E6B0}" dt="2022-06-16T09:38:13.054" v="68"/>
            <ac:spMkLst>
              <pc:docMk/>
              <pc:sldMasterMk cId="529563332" sldId="2147483768"/>
              <pc:sldLayoutMk cId="2115928957" sldId="214748376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15928957" sldId="2147483769"/>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108642281" sldId="2147483771"/>
          </pc:sldLayoutMkLst>
          <pc:spChg chg="mod">
            <ac:chgData name="Simon Brown" userId="19938383-fec8-4f89-b642-60601738aaa5" providerId="ADAL" clId="{57038ABA-13C9-446E-93A5-D50F55E4E6B0}" dt="2022-06-16T09:38:13.054" v="68"/>
            <ac:spMkLst>
              <pc:docMk/>
              <pc:sldMasterMk cId="529563332" sldId="2147483768"/>
              <pc:sldLayoutMk cId="2108642281" sldId="2147483771"/>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08642281" sldId="2147483771"/>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664437435" sldId="2147483772"/>
          </pc:sldLayoutMkLst>
          <pc:spChg chg="mod">
            <ac:chgData name="Simon Brown" userId="19938383-fec8-4f89-b642-60601738aaa5" providerId="ADAL" clId="{57038ABA-13C9-446E-93A5-D50F55E4E6B0}" dt="2022-06-16T09:38:13.054" v="68"/>
            <ac:spMkLst>
              <pc:docMk/>
              <pc:sldMasterMk cId="529563332" sldId="2147483768"/>
              <pc:sldLayoutMk cId="2664437435" sldId="2147483772"/>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664437435" sldId="2147483772"/>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960341795" sldId="2147483773"/>
          </pc:sldLayoutMkLst>
          <pc:spChg chg="mod">
            <ac:chgData name="Simon Brown" userId="19938383-fec8-4f89-b642-60601738aaa5" providerId="ADAL" clId="{57038ABA-13C9-446E-93A5-D50F55E4E6B0}" dt="2022-06-16T09:38:13.054" v="68"/>
            <ac:spMkLst>
              <pc:docMk/>
              <pc:sldMasterMk cId="529563332" sldId="2147483768"/>
              <pc:sldLayoutMk cId="1960341795" sldId="2147483773"/>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6"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3041345861" sldId="2147483776"/>
          </pc:sldLayoutMkLst>
          <pc:spChg chg="mod">
            <ac:chgData name="Simon Brown" userId="19938383-fec8-4f89-b642-60601738aaa5" providerId="ADAL" clId="{57038ABA-13C9-446E-93A5-D50F55E4E6B0}" dt="2022-06-16T09:38:13.054" v="68"/>
            <ac:spMkLst>
              <pc:docMk/>
              <pc:sldMasterMk cId="529563332" sldId="2147483768"/>
              <pc:sldLayoutMk cId="3041345861" sldId="2147483776"/>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027998088" sldId="2147483777"/>
          </pc:sldLayoutMkLst>
          <pc:spChg chg="mod">
            <ac:chgData name="Simon Brown" userId="19938383-fec8-4f89-b642-60601738aaa5" providerId="ADAL" clId="{57038ABA-13C9-446E-93A5-D50F55E4E6B0}" dt="2022-06-16T09:38:13.054" v="68"/>
            <ac:spMkLst>
              <pc:docMk/>
              <pc:sldMasterMk cId="529563332" sldId="2147483768"/>
              <pc:sldLayoutMk cId="1027998088" sldId="2147483777"/>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4008204491" sldId="2147483779"/>
          </pc:sldLayoutMkLst>
          <pc:spChg chg="mod">
            <ac:chgData name="Simon Brown" userId="19938383-fec8-4f89-b642-60601738aaa5" providerId="ADAL" clId="{57038ABA-13C9-446E-93A5-D50F55E4E6B0}" dt="2022-06-16T09:38:13.054" v="68"/>
            <ac:spMkLst>
              <pc:docMk/>
              <pc:sldMasterMk cId="529563332" sldId="2147483768"/>
              <pc:sldLayoutMk cId="4008204491" sldId="214748377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4008204491" sldId="2147483779"/>
              <ac:spMk id="3" creationId="{00000000-0000-0000-0000-000000000000}"/>
            </ac:spMkLst>
          </pc:spChg>
        </pc:sldLayoutChg>
      </pc:sldMasterChg>
    </pc:docChg>
  </pc:docChgLst>
  <pc:docChgLst>
    <pc:chgData name="Andrew Clark" userId="S::adclark@worcs.tgacademy.org.uk::ef6aa2d0-3eb2-47e7-b88f-7b0f3d32ff13" providerId="AD" clId="Web-{72F7A64B-8D23-2838-46A6-7F5473119CFB}"/>
    <pc:docChg chg="modSld">
      <pc:chgData name="Andrew Clark" userId="S::adclark@worcs.tgacademy.org.uk::ef6aa2d0-3eb2-47e7-b88f-7b0f3d32ff13" providerId="AD" clId="Web-{72F7A64B-8D23-2838-46A6-7F5473119CFB}" dt="2022-09-05T16:41:52.645" v="0" actId="1076"/>
      <pc:docMkLst>
        <pc:docMk/>
      </pc:docMkLst>
      <pc:sldChg chg="modSp">
        <pc:chgData name="Andrew Clark" userId="S::adclark@worcs.tgacademy.org.uk::ef6aa2d0-3eb2-47e7-b88f-7b0f3d32ff13" providerId="AD" clId="Web-{72F7A64B-8D23-2838-46A6-7F5473119CFB}" dt="2022-09-05T16:41:52.645" v="0" actId="1076"/>
        <pc:sldMkLst>
          <pc:docMk/>
          <pc:sldMk cId="3113560296" sldId="257"/>
        </pc:sldMkLst>
        <pc:grpChg chg="mod">
          <ac:chgData name="Andrew Clark" userId="S::adclark@worcs.tgacademy.org.uk::ef6aa2d0-3eb2-47e7-b88f-7b0f3d32ff13" providerId="AD" clId="Web-{72F7A64B-8D23-2838-46A6-7F5473119CFB}" dt="2022-09-05T16:41:52.645" v="0" actId="1076"/>
          <ac:grpSpMkLst>
            <pc:docMk/>
            <pc:sldMk cId="3113560296" sldId="257"/>
            <ac:grpSpMk id="21" creationId="{64002197-003D-1B26-D91E-1ABA3C095E3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EA612-44C3-A341-902F-6435DE4D9F4D}" type="datetimeFigureOut">
              <a:rPr lang="en-RU" smtClean="0"/>
              <a:t>09/30/2022</a:t>
            </a:fld>
            <a:endParaRPr lang="en-R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5CCFA-17E5-5242-9475-F9B33242C020}" type="slidenum">
              <a:rPr lang="en-RU" smtClean="0"/>
              <a:t>‹#›</a:t>
            </a:fld>
            <a:endParaRPr lang="en-RU"/>
          </a:p>
        </p:txBody>
      </p:sp>
    </p:spTree>
    <p:extLst>
      <p:ext uri="{BB962C8B-B14F-4D97-AF65-F5344CB8AC3E}">
        <p14:creationId xmlns:p14="http://schemas.microsoft.com/office/powerpoint/2010/main" val="3734605633"/>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1"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79" algn="l" defTabSz="914240" rtl="0" eaLnBrk="1" latinLnBrk="0" hangingPunct="1">
      <a:defRPr sz="1200" kern="1200">
        <a:solidFill>
          <a:schemeClr val="tx1"/>
        </a:solidFill>
        <a:latin typeface="+mn-lt"/>
        <a:ea typeface="+mn-ea"/>
        <a:cs typeface="+mn-cs"/>
      </a:defRPr>
    </a:lvl5pPr>
    <a:lvl6pPr marL="2285598" algn="l" defTabSz="914240" rtl="0" eaLnBrk="1" latinLnBrk="0" hangingPunct="1">
      <a:defRPr sz="1200" kern="1200">
        <a:solidFill>
          <a:schemeClr val="tx1"/>
        </a:solidFill>
        <a:latin typeface="+mn-lt"/>
        <a:ea typeface="+mn-ea"/>
        <a:cs typeface="+mn-cs"/>
      </a:defRPr>
    </a:lvl6pPr>
    <a:lvl7pPr marL="2742719" algn="l" defTabSz="914240" rtl="0" eaLnBrk="1" latinLnBrk="0" hangingPunct="1">
      <a:defRPr sz="1200" kern="1200">
        <a:solidFill>
          <a:schemeClr val="tx1"/>
        </a:solidFill>
        <a:latin typeface="+mn-lt"/>
        <a:ea typeface="+mn-ea"/>
        <a:cs typeface="+mn-cs"/>
      </a:defRPr>
    </a:lvl7pPr>
    <a:lvl8pPr marL="3199839" algn="l" defTabSz="914240" rtl="0" eaLnBrk="1" latinLnBrk="0" hangingPunct="1">
      <a:defRPr sz="1200" kern="1200">
        <a:solidFill>
          <a:schemeClr val="tx1"/>
        </a:solidFill>
        <a:latin typeface="+mn-lt"/>
        <a:ea typeface="+mn-ea"/>
        <a:cs typeface="+mn-cs"/>
      </a:defRPr>
    </a:lvl8pPr>
    <a:lvl9pPr marL="3656956"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a:p>
        </p:txBody>
      </p:sp>
      <p:sp>
        <p:nvSpPr>
          <p:cNvPr id="4" name="Slide Number Placeholder 3"/>
          <p:cNvSpPr>
            <a:spLocks noGrp="1"/>
          </p:cNvSpPr>
          <p:nvPr>
            <p:ph type="sldNum" sz="quarter" idx="5"/>
          </p:nvPr>
        </p:nvSpPr>
        <p:spPr/>
        <p:txBody>
          <a:bodyPr/>
          <a:lstStyle/>
          <a:p>
            <a:fld id="{07F5CCFA-17E5-5242-9475-F9B33242C020}" type="slidenum">
              <a:rPr lang="en-RU" smtClean="0"/>
              <a:t>1</a:t>
            </a:fld>
            <a:endParaRPr lang="en-RU"/>
          </a:p>
        </p:txBody>
      </p:sp>
    </p:spTree>
    <p:extLst>
      <p:ext uri="{BB962C8B-B14F-4D97-AF65-F5344CB8AC3E}">
        <p14:creationId xmlns:p14="http://schemas.microsoft.com/office/powerpoint/2010/main" val="19704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GB"/>
              <a:t>Click to edit Master title style</a:t>
            </a:r>
            <a:endParaRPr lang="en-US"/>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64" indent="0" algn="ctr">
              <a:buNone/>
              <a:defRPr sz="2889"/>
            </a:lvl2pPr>
            <a:lvl3pPr marL="1320727" indent="0" algn="ctr">
              <a:buNone/>
              <a:defRPr sz="2600"/>
            </a:lvl3pPr>
            <a:lvl4pPr marL="1981091" indent="0" algn="ctr">
              <a:buNone/>
              <a:defRPr sz="2311"/>
            </a:lvl4pPr>
            <a:lvl5pPr marL="2641456" indent="0" algn="ctr">
              <a:buNone/>
              <a:defRPr sz="2311"/>
            </a:lvl5pPr>
            <a:lvl6pPr marL="3301820" indent="0" algn="ctr">
              <a:buNone/>
              <a:defRPr sz="2311"/>
            </a:lvl6pPr>
            <a:lvl7pPr marL="3962184" indent="0" algn="ctr">
              <a:buNone/>
              <a:defRPr sz="2311"/>
            </a:lvl7pPr>
            <a:lvl8pPr marL="4622547" indent="0" algn="ctr">
              <a:buNone/>
              <a:defRPr sz="2311"/>
            </a:lvl8pPr>
            <a:lvl9pPr marL="5282910" indent="0" algn="ctr">
              <a:buNone/>
              <a:defRPr sz="2311"/>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09/30/2022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15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09/30/2022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8014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8" y="527411"/>
            <a:ext cx="3797186" cy="839487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10700" y="527411"/>
            <a:ext cx="11171431"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09/30/2022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40082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09/30/2022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9807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3"/>
            <a:ext cx="15188744" cy="4120620"/>
          </a:xfrm>
        </p:spPr>
        <p:txBody>
          <a:bodyPr anchor="b"/>
          <a:lstStyle>
            <a:lvl1pPr>
              <a:defRPr sz="8666"/>
            </a:lvl1pPr>
          </a:lstStyle>
          <a:p>
            <a:r>
              <a:rPr lang="en-GB"/>
              <a:t>Click to edit Master title style</a:t>
            </a:r>
            <a:endParaRPr lang="en-US"/>
          </a:p>
        </p:txBody>
      </p:sp>
      <p:sp>
        <p:nvSpPr>
          <p:cNvPr id="3" name="Text Placeholder 2"/>
          <p:cNvSpPr>
            <a:spLocks noGrp="1"/>
          </p:cNvSpPr>
          <p:nvPr>
            <p:ph type="body" idx="1"/>
          </p:nvPr>
        </p:nvSpPr>
        <p:spPr>
          <a:xfrm>
            <a:off x="1201525" y="6629231"/>
            <a:ext cx="15188744" cy="2166937"/>
          </a:xfrm>
        </p:spPr>
        <p:txBody>
          <a:bodyPr/>
          <a:lstStyle>
            <a:lvl1pPr marL="0" indent="0">
              <a:buNone/>
              <a:defRPr sz="3467">
                <a:solidFill>
                  <a:schemeClr val="tx1">
                    <a:tint val="75000"/>
                  </a:schemeClr>
                </a:solidFill>
              </a:defRPr>
            </a:lvl1pPr>
            <a:lvl2pPr marL="660364" indent="0">
              <a:buNone/>
              <a:defRPr sz="2889">
                <a:solidFill>
                  <a:schemeClr val="tx1">
                    <a:tint val="75000"/>
                  </a:schemeClr>
                </a:solidFill>
              </a:defRPr>
            </a:lvl2pPr>
            <a:lvl3pPr marL="1320727" indent="0">
              <a:buNone/>
              <a:defRPr sz="2600">
                <a:solidFill>
                  <a:schemeClr val="tx1">
                    <a:tint val="75000"/>
                  </a:schemeClr>
                </a:solidFill>
              </a:defRPr>
            </a:lvl3pPr>
            <a:lvl4pPr marL="1981091" indent="0">
              <a:buNone/>
              <a:defRPr sz="2311">
                <a:solidFill>
                  <a:schemeClr val="tx1">
                    <a:tint val="75000"/>
                  </a:schemeClr>
                </a:solidFill>
              </a:defRPr>
            </a:lvl4pPr>
            <a:lvl5pPr marL="2641456" indent="0">
              <a:buNone/>
              <a:defRPr sz="2311">
                <a:solidFill>
                  <a:schemeClr val="tx1">
                    <a:tint val="75000"/>
                  </a:schemeClr>
                </a:solidFill>
              </a:defRPr>
            </a:lvl5pPr>
            <a:lvl6pPr marL="3301820" indent="0">
              <a:buNone/>
              <a:defRPr sz="2311">
                <a:solidFill>
                  <a:schemeClr val="tx1">
                    <a:tint val="75000"/>
                  </a:schemeClr>
                </a:solidFill>
              </a:defRPr>
            </a:lvl6pPr>
            <a:lvl7pPr marL="3962184" indent="0">
              <a:buNone/>
              <a:defRPr sz="2311">
                <a:solidFill>
                  <a:schemeClr val="tx1">
                    <a:tint val="75000"/>
                  </a:schemeClr>
                </a:solidFill>
              </a:defRPr>
            </a:lvl7pPr>
            <a:lvl8pPr marL="4622547" indent="0">
              <a:buNone/>
              <a:defRPr sz="2311">
                <a:solidFill>
                  <a:schemeClr val="tx1">
                    <a:tint val="75000"/>
                  </a:schemeClr>
                </a:solidFill>
              </a:defRPr>
            </a:lvl8pPr>
            <a:lvl9pPr marL="5282910" indent="0">
              <a:buNone/>
              <a:defRPr sz="23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424FE-A0B9-4849-9F1E-7D414A8ACBBA}" type="datetimeFigureOut">
              <a:rPr lang="en-RU" smtClean="0"/>
              <a:t>09/30/2022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086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10700"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8915134"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F1424FE-A0B9-4849-9F1E-7D414A8ACBBA}" type="datetimeFigureOut">
              <a:rPr lang="en-RU" smtClean="0"/>
              <a:t>09/30/2022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6644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2" y="527405"/>
            <a:ext cx="15188744" cy="1914702"/>
          </a:xfrm>
        </p:spPr>
        <p:txBody>
          <a:bodyPr/>
          <a:lstStyle/>
          <a:p>
            <a:r>
              <a:rPr lang="en-GB"/>
              <a:t>Click to edit Master title style</a:t>
            </a:r>
            <a:endParaRPr lang="en-US"/>
          </a:p>
        </p:txBody>
      </p:sp>
      <p:sp>
        <p:nvSpPr>
          <p:cNvPr id="3" name="Text Placeholder 2"/>
          <p:cNvSpPr>
            <a:spLocks noGrp="1"/>
          </p:cNvSpPr>
          <p:nvPr>
            <p:ph type="body" idx="1"/>
          </p:nvPr>
        </p:nvSpPr>
        <p:spPr>
          <a:xfrm>
            <a:off x="1212992" y="2428356"/>
            <a:ext cx="7449912" cy="1190095"/>
          </a:xfrm>
        </p:spPr>
        <p:txBody>
          <a:bodyPr anchor="b"/>
          <a:lstStyle>
            <a:lvl1pPr marL="0" indent="0">
              <a:buNone/>
              <a:defRPr sz="3467" b="1"/>
            </a:lvl1pPr>
            <a:lvl2pPr marL="660364" indent="0">
              <a:buNone/>
              <a:defRPr sz="2889" b="1"/>
            </a:lvl2pPr>
            <a:lvl3pPr marL="1320727" indent="0">
              <a:buNone/>
              <a:defRPr sz="2600" b="1"/>
            </a:lvl3pPr>
            <a:lvl4pPr marL="1981091" indent="0">
              <a:buNone/>
              <a:defRPr sz="2311" b="1"/>
            </a:lvl4pPr>
            <a:lvl5pPr marL="2641456" indent="0">
              <a:buNone/>
              <a:defRPr sz="2311" b="1"/>
            </a:lvl5pPr>
            <a:lvl6pPr marL="3301820" indent="0">
              <a:buNone/>
              <a:defRPr sz="2311" b="1"/>
            </a:lvl6pPr>
            <a:lvl7pPr marL="3962184" indent="0">
              <a:buNone/>
              <a:defRPr sz="2311" b="1"/>
            </a:lvl7pPr>
            <a:lvl8pPr marL="4622547" indent="0">
              <a:buNone/>
              <a:defRPr sz="2311" b="1"/>
            </a:lvl8pPr>
            <a:lvl9pPr marL="5282910" indent="0">
              <a:buNone/>
              <a:defRPr sz="2311" b="1"/>
            </a:lvl9pPr>
          </a:lstStyle>
          <a:p>
            <a:pPr lvl="0"/>
            <a:r>
              <a:rPr lang="en-GB"/>
              <a:t>Click to edit Master text styles</a:t>
            </a:r>
          </a:p>
        </p:txBody>
      </p:sp>
      <p:sp>
        <p:nvSpPr>
          <p:cNvPr id="4" name="Content Placeholder 3"/>
          <p:cNvSpPr>
            <a:spLocks noGrp="1"/>
          </p:cNvSpPr>
          <p:nvPr>
            <p:ph sz="half" idx="2"/>
          </p:nvPr>
        </p:nvSpPr>
        <p:spPr>
          <a:xfrm>
            <a:off x="1212992" y="3618444"/>
            <a:ext cx="744991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8915135" y="2428356"/>
            <a:ext cx="7486602" cy="1190095"/>
          </a:xfrm>
        </p:spPr>
        <p:txBody>
          <a:bodyPr anchor="b"/>
          <a:lstStyle>
            <a:lvl1pPr marL="0" indent="0">
              <a:buNone/>
              <a:defRPr sz="3467" b="1"/>
            </a:lvl1pPr>
            <a:lvl2pPr marL="660364" indent="0">
              <a:buNone/>
              <a:defRPr sz="2889" b="1"/>
            </a:lvl2pPr>
            <a:lvl3pPr marL="1320727" indent="0">
              <a:buNone/>
              <a:defRPr sz="2600" b="1"/>
            </a:lvl3pPr>
            <a:lvl4pPr marL="1981091" indent="0">
              <a:buNone/>
              <a:defRPr sz="2311" b="1"/>
            </a:lvl4pPr>
            <a:lvl5pPr marL="2641456" indent="0">
              <a:buNone/>
              <a:defRPr sz="2311" b="1"/>
            </a:lvl5pPr>
            <a:lvl6pPr marL="3301820" indent="0">
              <a:buNone/>
              <a:defRPr sz="2311" b="1"/>
            </a:lvl6pPr>
            <a:lvl7pPr marL="3962184" indent="0">
              <a:buNone/>
              <a:defRPr sz="2311" b="1"/>
            </a:lvl7pPr>
            <a:lvl8pPr marL="4622547" indent="0">
              <a:buNone/>
              <a:defRPr sz="2311" b="1"/>
            </a:lvl8pPr>
            <a:lvl9pPr marL="5282910" indent="0">
              <a:buNone/>
              <a:defRPr sz="2311" b="1"/>
            </a:lvl9pPr>
          </a:lstStyle>
          <a:p>
            <a:pPr lvl="0"/>
            <a:r>
              <a:rPr lang="en-GB"/>
              <a:t>Click to edit Master text styles</a:t>
            </a:r>
          </a:p>
        </p:txBody>
      </p:sp>
      <p:sp>
        <p:nvSpPr>
          <p:cNvPr id="6" name="Content Placeholder 5"/>
          <p:cNvSpPr>
            <a:spLocks noGrp="1"/>
          </p:cNvSpPr>
          <p:nvPr>
            <p:ph sz="quarter" idx="4"/>
          </p:nvPr>
        </p:nvSpPr>
        <p:spPr>
          <a:xfrm>
            <a:off x="8915135" y="3618444"/>
            <a:ext cx="748660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F1424FE-A0B9-4849-9F1E-7D414A8ACBBA}" type="datetimeFigureOut">
              <a:rPr lang="en-RU" smtClean="0"/>
              <a:t>09/30/2022</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960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F1424FE-A0B9-4849-9F1E-7D414A8ACBBA}" type="datetimeFigureOut">
              <a:rPr lang="en-RU" smtClean="0"/>
              <a:t>09/30/2022</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5766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24FE-A0B9-4849-9F1E-7D414A8ACBBA}" type="datetimeFigureOut">
              <a:rPr lang="en-RU" smtClean="0"/>
              <a:t>09/30/2022</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44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8" y="660400"/>
            <a:ext cx="5679727" cy="2311400"/>
          </a:xfrm>
        </p:spPr>
        <p:txBody>
          <a:bodyPr anchor="b"/>
          <a:lstStyle>
            <a:lvl1pPr>
              <a:defRPr sz="4623"/>
            </a:lvl1pPr>
          </a:lstStyle>
          <a:p>
            <a:r>
              <a:rPr lang="en-GB"/>
              <a:t>Click to edit Master title style</a:t>
            </a:r>
            <a:endParaRPr lang="en-US"/>
          </a:p>
        </p:txBody>
      </p:sp>
      <p:sp>
        <p:nvSpPr>
          <p:cNvPr id="3" name="Content Placeholder 2"/>
          <p:cNvSpPr>
            <a:spLocks noGrp="1"/>
          </p:cNvSpPr>
          <p:nvPr>
            <p:ph idx="1"/>
          </p:nvPr>
        </p:nvSpPr>
        <p:spPr>
          <a:xfrm>
            <a:off x="7486603" y="1426289"/>
            <a:ext cx="8915132" cy="7039681"/>
          </a:xfrm>
        </p:spPr>
        <p:txBody>
          <a:bodyPr/>
          <a:lstStyle>
            <a:lvl1pPr>
              <a:defRPr sz="4623"/>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212998" y="2971809"/>
            <a:ext cx="5679727" cy="5505627"/>
          </a:xfrm>
        </p:spPr>
        <p:txBody>
          <a:bodyPr/>
          <a:lstStyle>
            <a:lvl1pPr marL="0" indent="0">
              <a:buNone/>
              <a:defRPr sz="2311"/>
            </a:lvl1pPr>
            <a:lvl2pPr marL="660364" indent="0">
              <a:buNone/>
              <a:defRPr sz="2023"/>
            </a:lvl2pPr>
            <a:lvl3pPr marL="1320727" indent="0">
              <a:buNone/>
              <a:defRPr sz="1733"/>
            </a:lvl3pPr>
            <a:lvl4pPr marL="1981091" indent="0">
              <a:buNone/>
              <a:defRPr sz="1444"/>
            </a:lvl4pPr>
            <a:lvl5pPr marL="2641456" indent="0">
              <a:buNone/>
              <a:defRPr sz="1444"/>
            </a:lvl5pPr>
            <a:lvl6pPr marL="3301820" indent="0">
              <a:buNone/>
              <a:defRPr sz="1444"/>
            </a:lvl6pPr>
            <a:lvl7pPr marL="3962184" indent="0">
              <a:buNone/>
              <a:defRPr sz="1444"/>
            </a:lvl7pPr>
            <a:lvl8pPr marL="4622547" indent="0">
              <a:buNone/>
              <a:defRPr sz="1444"/>
            </a:lvl8pPr>
            <a:lvl9pPr marL="5282910"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09/30/2022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304134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8" y="660400"/>
            <a:ext cx="5679727" cy="2311400"/>
          </a:xfrm>
        </p:spPr>
        <p:txBody>
          <a:bodyPr anchor="b"/>
          <a:lstStyle>
            <a:lvl1pPr>
              <a:defRPr sz="4623"/>
            </a:lvl1pPr>
          </a:lstStyle>
          <a:p>
            <a:r>
              <a:rPr lang="en-GB"/>
              <a:t>Click to edit Master title style</a:t>
            </a:r>
            <a:endParaRPr lang="en-US"/>
          </a:p>
        </p:txBody>
      </p:sp>
      <p:sp>
        <p:nvSpPr>
          <p:cNvPr id="3" name="Picture Placeholder 2"/>
          <p:cNvSpPr>
            <a:spLocks noGrp="1" noChangeAspect="1"/>
          </p:cNvSpPr>
          <p:nvPr>
            <p:ph type="pic" idx="1"/>
          </p:nvPr>
        </p:nvSpPr>
        <p:spPr>
          <a:xfrm>
            <a:off x="7486603" y="1426289"/>
            <a:ext cx="8915132" cy="7039681"/>
          </a:xfrm>
        </p:spPr>
        <p:txBody>
          <a:bodyPr anchor="t"/>
          <a:lstStyle>
            <a:lvl1pPr marL="0" indent="0">
              <a:buNone/>
              <a:defRPr sz="4623"/>
            </a:lvl1pPr>
            <a:lvl2pPr marL="660364" indent="0">
              <a:buNone/>
              <a:defRPr sz="4044"/>
            </a:lvl2pPr>
            <a:lvl3pPr marL="1320727" indent="0">
              <a:buNone/>
              <a:defRPr sz="3467"/>
            </a:lvl3pPr>
            <a:lvl4pPr marL="1981091" indent="0">
              <a:buNone/>
              <a:defRPr sz="2889"/>
            </a:lvl4pPr>
            <a:lvl5pPr marL="2641456" indent="0">
              <a:buNone/>
              <a:defRPr sz="2889"/>
            </a:lvl5pPr>
            <a:lvl6pPr marL="3301820" indent="0">
              <a:buNone/>
              <a:defRPr sz="2889"/>
            </a:lvl6pPr>
            <a:lvl7pPr marL="3962184" indent="0">
              <a:buNone/>
              <a:defRPr sz="2889"/>
            </a:lvl7pPr>
            <a:lvl8pPr marL="4622547" indent="0">
              <a:buNone/>
              <a:defRPr sz="2889"/>
            </a:lvl8pPr>
            <a:lvl9pPr marL="5282910" indent="0">
              <a:buNone/>
              <a:defRPr sz="2889"/>
            </a:lvl9pPr>
          </a:lstStyle>
          <a:p>
            <a:r>
              <a:rPr lang="en-GB"/>
              <a:t>Click icon to add picture</a:t>
            </a:r>
            <a:endParaRPr lang="en-US"/>
          </a:p>
        </p:txBody>
      </p:sp>
      <p:sp>
        <p:nvSpPr>
          <p:cNvPr id="4" name="Text Placeholder 3"/>
          <p:cNvSpPr>
            <a:spLocks noGrp="1"/>
          </p:cNvSpPr>
          <p:nvPr>
            <p:ph type="body" sz="half" idx="2"/>
          </p:nvPr>
        </p:nvSpPr>
        <p:spPr>
          <a:xfrm>
            <a:off x="1212998" y="2971809"/>
            <a:ext cx="5679727" cy="5505627"/>
          </a:xfrm>
        </p:spPr>
        <p:txBody>
          <a:bodyPr/>
          <a:lstStyle>
            <a:lvl1pPr marL="0" indent="0">
              <a:buNone/>
              <a:defRPr sz="2311"/>
            </a:lvl1pPr>
            <a:lvl2pPr marL="660364" indent="0">
              <a:buNone/>
              <a:defRPr sz="2023"/>
            </a:lvl2pPr>
            <a:lvl3pPr marL="1320727" indent="0">
              <a:buNone/>
              <a:defRPr sz="1733"/>
            </a:lvl3pPr>
            <a:lvl4pPr marL="1981091" indent="0">
              <a:buNone/>
              <a:defRPr sz="1444"/>
            </a:lvl4pPr>
            <a:lvl5pPr marL="2641456" indent="0">
              <a:buNone/>
              <a:defRPr sz="1444"/>
            </a:lvl5pPr>
            <a:lvl6pPr marL="3301820" indent="0">
              <a:buNone/>
              <a:defRPr sz="1444"/>
            </a:lvl6pPr>
            <a:lvl7pPr marL="3962184" indent="0">
              <a:buNone/>
              <a:defRPr sz="1444"/>
            </a:lvl7pPr>
            <a:lvl8pPr marL="4622547" indent="0">
              <a:buNone/>
              <a:defRPr sz="1444"/>
            </a:lvl8pPr>
            <a:lvl9pPr marL="5282910"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09/30/2022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0279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5"/>
            <a:ext cx="15188744"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210699" y="9181404"/>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F1424FE-A0B9-4849-9F1E-7D414A8ACBBA}" type="datetimeFigureOut">
              <a:rPr lang="en-RU" smtClean="0"/>
              <a:t>09/30/2022</a:t>
            </a:fld>
            <a:endParaRPr lang="en-RU"/>
          </a:p>
        </p:txBody>
      </p:sp>
      <p:sp>
        <p:nvSpPr>
          <p:cNvPr id="5" name="Footer Placeholder 4"/>
          <p:cNvSpPr>
            <a:spLocks noGrp="1"/>
          </p:cNvSpPr>
          <p:nvPr>
            <p:ph type="ftr" sz="quarter" idx="3"/>
          </p:nvPr>
        </p:nvSpPr>
        <p:spPr>
          <a:xfrm>
            <a:off x="5833358" y="9181404"/>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12437162" y="9181404"/>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5CBB4A-732D-0D4A-8438-8A1C94304056}" type="slidenum">
              <a:rPr lang="en-RU" smtClean="0"/>
              <a:t>‹#›</a:t>
            </a:fld>
            <a:endParaRPr lang="en-RU"/>
          </a:p>
        </p:txBody>
      </p:sp>
    </p:spTree>
    <p:extLst>
      <p:ext uri="{BB962C8B-B14F-4D97-AF65-F5344CB8AC3E}">
        <p14:creationId xmlns:p14="http://schemas.microsoft.com/office/powerpoint/2010/main" val="5295633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320727"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2" indent="-330182" algn="l" defTabSz="1320727"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47" indent="-330182" algn="l" defTabSz="1320727" rtl="0" eaLnBrk="1" latinLnBrk="0" hangingPunct="1">
        <a:lnSpc>
          <a:spcPct val="90000"/>
        </a:lnSpc>
        <a:spcBef>
          <a:spcPts val="723"/>
        </a:spcBef>
        <a:buFont typeface="Arial" panose="020B0604020202020204" pitchFamily="34" charset="0"/>
        <a:buChar char="•"/>
        <a:defRPr sz="3467" kern="1200">
          <a:solidFill>
            <a:schemeClr val="tx1"/>
          </a:solidFill>
          <a:latin typeface="+mn-lt"/>
          <a:ea typeface="+mn-ea"/>
          <a:cs typeface="+mn-cs"/>
        </a:defRPr>
      </a:lvl2pPr>
      <a:lvl3pPr marL="1650909" indent="-330182" algn="l" defTabSz="1320727" rtl="0" eaLnBrk="1" latinLnBrk="0" hangingPunct="1">
        <a:lnSpc>
          <a:spcPct val="90000"/>
        </a:lnSpc>
        <a:spcBef>
          <a:spcPts val="723"/>
        </a:spcBef>
        <a:buFont typeface="Arial" panose="020B0604020202020204" pitchFamily="34" charset="0"/>
        <a:buChar char="•"/>
        <a:defRPr sz="2889" kern="1200">
          <a:solidFill>
            <a:schemeClr val="tx1"/>
          </a:solidFill>
          <a:latin typeface="+mn-lt"/>
          <a:ea typeface="+mn-ea"/>
          <a:cs typeface="+mn-cs"/>
        </a:defRPr>
      </a:lvl3pPr>
      <a:lvl4pPr marL="2311274" indent="-330182" algn="l" defTabSz="1320727"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4pPr>
      <a:lvl5pPr marL="2971638" indent="-330182" algn="l" defTabSz="1320727"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5pPr>
      <a:lvl6pPr marL="3632000" indent="-330182" algn="l" defTabSz="1320727"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6pPr>
      <a:lvl7pPr marL="4292365" indent="-330182" algn="l" defTabSz="1320727"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7pPr>
      <a:lvl8pPr marL="4952729" indent="-330182" algn="l" defTabSz="1320727"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8pPr>
      <a:lvl9pPr marL="5613092" indent="-330182" algn="l" defTabSz="1320727"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27" rtl="0" eaLnBrk="1" latinLnBrk="0" hangingPunct="1">
        <a:defRPr sz="2600" kern="1200">
          <a:solidFill>
            <a:schemeClr val="tx1"/>
          </a:solidFill>
          <a:latin typeface="+mn-lt"/>
          <a:ea typeface="+mn-ea"/>
          <a:cs typeface="+mn-cs"/>
        </a:defRPr>
      </a:lvl1pPr>
      <a:lvl2pPr marL="660364" algn="l" defTabSz="1320727" rtl="0" eaLnBrk="1" latinLnBrk="0" hangingPunct="1">
        <a:defRPr sz="2600" kern="1200">
          <a:solidFill>
            <a:schemeClr val="tx1"/>
          </a:solidFill>
          <a:latin typeface="+mn-lt"/>
          <a:ea typeface="+mn-ea"/>
          <a:cs typeface="+mn-cs"/>
        </a:defRPr>
      </a:lvl2pPr>
      <a:lvl3pPr marL="1320727" algn="l" defTabSz="1320727" rtl="0" eaLnBrk="1" latinLnBrk="0" hangingPunct="1">
        <a:defRPr sz="2600" kern="1200">
          <a:solidFill>
            <a:schemeClr val="tx1"/>
          </a:solidFill>
          <a:latin typeface="+mn-lt"/>
          <a:ea typeface="+mn-ea"/>
          <a:cs typeface="+mn-cs"/>
        </a:defRPr>
      </a:lvl3pPr>
      <a:lvl4pPr marL="1981091" algn="l" defTabSz="1320727" rtl="0" eaLnBrk="1" latinLnBrk="0" hangingPunct="1">
        <a:defRPr sz="2600" kern="1200">
          <a:solidFill>
            <a:schemeClr val="tx1"/>
          </a:solidFill>
          <a:latin typeface="+mn-lt"/>
          <a:ea typeface="+mn-ea"/>
          <a:cs typeface="+mn-cs"/>
        </a:defRPr>
      </a:lvl4pPr>
      <a:lvl5pPr marL="2641456" algn="l" defTabSz="1320727" rtl="0" eaLnBrk="1" latinLnBrk="0" hangingPunct="1">
        <a:defRPr sz="2600" kern="1200">
          <a:solidFill>
            <a:schemeClr val="tx1"/>
          </a:solidFill>
          <a:latin typeface="+mn-lt"/>
          <a:ea typeface="+mn-ea"/>
          <a:cs typeface="+mn-cs"/>
        </a:defRPr>
      </a:lvl5pPr>
      <a:lvl6pPr marL="3301820" algn="l" defTabSz="1320727" rtl="0" eaLnBrk="1" latinLnBrk="0" hangingPunct="1">
        <a:defRPr sz="2600" kern="1200">
          <a:solidFill>
            <a:schemeClr val="tx1"/>
          </a:solidFill>
          <a:latin typeface="+mn-lt"/>
          <a:ea typeface="+mn-ea"/>
          <a:cs typeface="+mn-cs"/>
        </a:defRPr>
      </a:lvl6pPr>
      <a:lvl7pPr marL="3962184" algn="l" defTabSz="1320727" rtl="0" eaLnBrk="1" latinLnBrk="0" hangingPunct="1">
        <a:defRPr sz="2600" kern="1200">
          <a:solidFill>
            <a:schemeClr val="tx1"/>
          </a:solidFill>
          <a:latin typeface="+mn-lt"/>
          <a:ea typeface="+mn-ea"/>
          <a:cs typeface="+mn-cs"/>
        </a:defRPr>
      </a:lvl7pPr>
      <a:lvl8pPr marL="4622547" algn="l" defTabSz="1320727" rtl="0" eaLnBrk="1" latinLnBrk="0" hangingPunct="1">
        <a:defRPr sz="2600" kern="1200">
          <a:solidFill>
            <a:schemeClr val="tx1"/>
          </a:solidFill>
          <a:latin typeface="+mn-lt"/>
          <a:ea typeface="+mn-ea"/>
          <a:cs typeface="+mn-cs"/>
        </a:defRPr>
      </a:lvl8pPr>
      <a:lvl9pPr marL="5282910" algn="l" defTabSz="132072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4"/>
          <a:srcRect l="6757" r="20003"/>
          <a:stretch/>
        </p:blipFill>
        <p:spPr>
          <a:xfrm>
            <a:off x="-418870" y="2957985"/>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2396946" y="4613061"/>
            <a:ext cx="5468124" cy="1060590"/>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5"/>
          </a:p>
        </p:txBody>
      </p:sp>
      <p:sp>
        <p:nvSpPr>
          <p:cNvPr id="55" name="Rectangle 54">
            <a:extLst>
              <a:ext uri="{FF2B5EF4-FFF2-40B4-BE49-F238E27FC236}">
                <a16:creationId xmlns:a16="http://schemas.microsoft.com/office/drawing/2014/main" id="{1B3768F0-3076-CD99-D6E7-1852AD25814F}"/>
              </a:ext>
            </a:extLst>
          </p:cNvPr>
          <p:cNvSpPr/>
          <p:nvPr/>
        </p:nvSpPr>
        <p:spPr>
          <a:xfrm flipV="1">
            <a:off x="12365366" y="5894886"/>
            <a:ext cx="5411623" cy="2567714"/>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5"/>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5"/>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5"/>
          </a:p>
        </p:txBody>
      </p:sp>
      <p:sp>
        <p:nvSpPr>
          <p:cNvPr id="11" name="Rectangle 10">
            <a:extLst>
              <a:ext uri="{FF2B5EF4-FFF2-40B4-BE49-F238E27FC236}">
                <a16:creationId xmlns:a16="http://schemas.microsoft.com/office/drawing/2014/main" id="{B8A76B57-EE93-913E-E4B0-5B93EAEA44D0}"/>
              </a:ext>
            </a:extLst>
          </p:cNvPr>
          <p:cNvSpPr/>
          <p:nvPr/>
        </p:nvSpPr>
        <p:spPr>
          <a:xfrm>
            <a:off x="12438207" y="1718649"/>
            <a:ext cx="4746292" cy="2451825"/>
          </a:xfrm>
          <a:prstGeom prst="rect">
            <a:avLst/>
          </a:prstGeom>
          <a:ln>
            <a:solidFill>
              <a:srgbClr val="29543A"/>
            </a:solidFill>
          </a:ln>
        </p:spPr>
        <p:txBody>
          <a:bodyPr wrap="square">
            <a:spAutoFit/>
          </a:bodyPr>
          <a:lstStyle/>
          <a:p>
            <a:pPr>
              <a:lnSpc>
                <a:spcPct val="107000"/>
              </a:lnSpc>
              <a:spcAft>
                <a:spcPts val="801"/>
              </a:spcAft>
            </a:pPr>
            <a:r>
              <a:rPr lang="en-GB" sz="1600">
                <a:solidFill>
                  <a:srgbClr val="000000"/>
                </a:solidFill>
                <a:latin typeface="Quicksand"/>
              </a:rPr>
              <a:t>In this unit you will be given time to familiarise yourself with the school network. It will also allow your teacher to discuss appropriate use of the school network, and to update and remind learners of important online safety issues. Whilst completing this unit, learners will also learn how to use presentation software effectively. In terms of online safety, this unit focuses on respecting others online, spotting strangers, and the effects of cyberbullying. </a:t>
            </a:r>
            <a:endParaRPr lang="en-RU" sz="1801">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2525056" y="4657677"/>
            <a:ext cx="5126098" cy="962571"/>
          </a:xfrm>
          <a:prstGeom prst="rect">
            <a:avLst/>
          </a:prstGeom>
        </p:spPr>
        <p:txBody>
          <a:bodyPr wrap="square">
            <a:spAutoFit/>
          </a:bodyPr>
          <a:lstStyle/>
          <a:p>
            <a:r>
              <a:rPr lang="en-GB" sz="1885" b="1">
                <a:solidFill>
                  <a:schemeClr val="bg1"/>
                </a:solidFill>
                <a:latin typeface="Calibri" panose="020F0502020204030204" pitchFamily="34" charset="0"/>
                <a:cs typeface="Times New Roman" panose="02020603050405020304" pitchFamily="18" charset="0"/>
              </a:rPr>
              <a:t>TUDOR HABITS</a:t>
            </a:r>
          </a:p>
          <a:p>
            <a:r>
              <a:rPr lang="en-GB" sz="1885">
                <a:solidFill>
                  <a:schemeClr val="bg1"/>
                </a:solidFill>
                <a:latin typeface="Calibri" panose="020F0502020204030204" pitchFamily="34" charset="0"/>
                <a:cs typeface="Times New Roman" panose="02020603050405020304" pitchFamily="18" charset="0"/>
              </a:rPr>
              <a:t>You will develop an understanding of what respect means in the context of online communication.</a:t>
            </a:r>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831125"/>
          </a:xfrm>
          <a:prstGeom prst="rect">
            <a:avLst/>
          </a:prstGeom>
        </p:spPr>
        <p:txBody>
          <a:bodyPr wrap="square">
            <a:spAutoFit/>
          </a:bodyPr>
          <a:lstStyle/>
          <a:p>
            <a:pPr>
              <a:spcAft>
                <a:spcPts val="801"/>
              </a:spcAft>
            </a:pPr>
            <a:r>
              <a:rPr lang="en-GB" sz="4801" b="1">
                <a:solidFill>
                  <a:srgbClr val="29543A"/>
                </a:solidFill>
                <a:latin typeface="Calibri" panose="020F0502020204030204" pitchFamily="34" charset="0"/>
                <a:ea typeface="Calibri" panose="020F0502020204030204" pitchFamily="34" charset="0"/>
                <a:cs typeface="Times New Roman" panose="02020603050405020304" pitchFamily="18" charset="0"/>
              </a:rPr>
              <a:t>DIGITAL RESPONSIBILITY</a:t>
            </a:r>
            <a:endParaRPr lang="en-RU" sz="4801" b="1">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0110"/>
          </a:xfrm>
          <a:prstGeom prst="rect">
            <a:avLst/>
          </a:prstGeom>
          <a:solidFill>
            <a:srgbClr val="29543A"/>
          </a:solidFill>
        </p:spPr>
        <p:txBody>
          <a:bodyPr wrap="square" rtlCol="0">
            <a:spAutoFit/>
          </a:bodyPr>
          <a:lstStyle/>
          <a:p>
            <a:r>
              <a:rPr lang="en-GB" sz="2000">
                <a:solidFill>
                  <a:schemeClr val="bg1"/>
                </a:solidFill>
                <a:latin typeface="Calibri" panose="020F0502020204030204" pitchFamily="34" charset="0"/>
                <a:ea typeface="Calibri" panose="020F0502020204030204" pitchFamily="34" charset="0"/>
                <a:cs typeface="Times New Roman" panose="02020603050405020304" pitchFamily="18" charset="0"/>
              </a:rPr>
              <a:t>Year 7</a:t>
            </a:r>
            <a:r>
              <a:rPr lang="ru-RU" sz="200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a:solidFill>
                  <a:schemeClr val="bg1"/>
                </a:solidFill>
                <a:latin typeface="Calibri" panose="020F0502020204030204" pitchFamily="34" charset="0"/>
                <a:ea typeface="Calibri" panose="020F0502020204030204" pitchFamily="34" charset="0"/>
                <a:cs typeface="Times New Roman" panose="02020603050405020304" pitchFamily="18" charset="0"/>
              </a:rPr>
              <a:t>Autumn Half Term 1</a:t>
            </a:r>
            <a:endParaRPr lang="en-RU" sz="200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5"/>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6"/>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1"/>
              </a:spcAft>
            </a:pPr>
            <a:r>
              <a:rPr lang="en-GB" sz="7200" b="1">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6376444" y="4811973"/>
            <a:ext cx="1776895" cy="1601480"/>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5"/>
          </a:p>
        </p:txBody>
      </p:sp>
      <p:sp>
        <p:nvSpPr>
          <p:cNvPr id="68" name="Rounded Rectangle 67">
            <a:extLst>
              <a:ext uri="{FF2B5EF4-FFF2-40B4-BE49-F238E27FC236}">
                <a16:creationId xmlns:a16="http://schemas.microsoft.com/office/drawing/2014/main" id="{F1BAAEF8-F0D4-E179-6715-90EAB172CD2B}"/>
              </a:ext>
            </a:extLst>
          </p:cNvPr>
          <p:cNvSpPr/>
          <p:nvPr/>
        </p:nvSpPr>
        <p:spPr>
          <a:xfrm>
            <a:off x="4760242" y="2726675"/>
            <a:ext cx="1776895" cy="120490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54242" y="2724512"/>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ln>
                <a:solidFill>
                  <a:schemeClr val="tx1"/>
                </a:solidFill>
              </a:ln>
              <a:solidFill>
                <a:schemeClr val="tx1"/>
              </a:solidFill>
            </a:endParaRPr>
          </a:p>
        </p:txBody>
      </p:sp>
      <p:sp>
        <p:nvSpPr>
          <p:cNvPr id="71" name="Rounded Rectangle 70">
            <a:extLst>
              <a:ext uri="{FF2B5EF4-FFF2-40B4-BE49-F238E27FC236}">
                <a16:creationId xmlns:a16="http://schemas.microsoft.com/office/drawing/2014/main" id="{8EE723EC-1B66-546B-F31B-414CA639B2A3}"/>
              </a:ext>
            </a:extLst>
          </p:cNvPr>
          <p:cNvSpPr/>
          <p:nvPr/>
        </p:nvSpPr>
        <p:spPr>
          <a:xfrm>
            <a:off x="6974021" y="2851488"/>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3" name="Rounded Rectangle 72">
            <a:extLst>
              <a:ext uri="{FF2B5EF4-FFF2-40B4-BE49-F238E27FC236}">
                <a16:creationId xmlns:a16="http://schemas.microsoft.com/office/drawing/2014/main" id="{7C9344B0-E07A-AEAF-43B5-17C3ADDFD1AB}"/>
              </a:ext>
            </a:extLst>
          </p:cNvPr>
          <p:cNvSpPr/>
          <p:nvPr/>
        </p:nvSpPr>
        <p:spPr>
          <a:xfrm>
            <a:off x="10355517" y="4308385"/>
            <a:ext cx="1633210" cy="1226777"/>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8943698" y="3087773"/>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5" name="Rounded Rectangle 74">
            <a:extLst>
              <a:ext uri="{FF2B5EF4-FFF2-40B4-BE49-F238E27FC236}">
                <a16:creationId xmlns:a16="http://schemas.microsoft.com/office/drawing/2014/main" id="{DDA1DB1F-6325-50A1-F05B-20DBB297C10F}"/>
              </a:ext>
            </a:extLst>
          </p:cNvPr>
          <p:cNvSpPr/>
          <p:nvPr/>
        </p:nvSpPr>
        <p:spPr>
          <a:xfrm>
            <a:off x="8370026" y="4880647"/>
            <a:ext cx="1633210" cy="128223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7" name="Rounded Rectangle 76">
            <a:extLst>
              <a:ext uri="{FF2B5EF4-FFF2-40B4-BE49-F238E27FC236}">
                <a16:creationId xmlns:a16="http://schemas.microsoft.com/office/drawing/2014/main" id="{13DE860F-3BBF-A8D3-C43E-87E48BAC0F02}"/>
              </a:ext>
            </a:extLst>
          </p:cNvPr>
          <p:cNvSpPr/>
          <p:nvPr/>
        </p:nvSpPr>
        <p:spPr>
          <a:xfrm>
            <a:off x="4046226" y="5462347"/>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3" name="Rounded Rectangle 82">
            <a:extLst>
              <a:ext uri="{FF2B5EF4-FFF2-40B4-BE49-F238E27FC236}">
                <a16:creationId xmlns:a16="http://schemas.microsoft.com/office/drawing/2014/main" id="{57957A3F-0E44-6490-EA21-19972574F4B7}"/>
              </a:ext>
            </a:extLst>
          </p:cNvPr>
          <p:cNvSpPr/>
          <p:nvPr/>
        </p:nvSpPr>
        <p:spPr>
          <a:xfrm>
            <a:off x="1802254" y="5671166"/>
            <a:ext cx="1633210" cy="142913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5" name="Rounded Rectangle 84">
            <a:extLst>
              <a:ext uri="{FF2B5EF4-FFF2-40B4-BE49-F238E27FC236}">
                <a16:creationId xmlns:a16="http://schemas.microsoft.com/office/drawing/2014/main" id="{ADB73BFA-5AD1-D1D6-940B-0A7CFF1190E3}"/>
              </a:ext>
            </a:extLst>
          </p:cNvPr>
          <p:cNvSpPr/>
          <p:nvPr/>
        </p:nvSpPr>
        <p:spPr>
          <a:xfrm>
            <a:off x="2236813" y="7703067"/>
            <a:ext cx="1633210" cy="1658321"/>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6" name="Rounded Rectangle 85">
            <a:extLst>
              <a:ext uri="{FF2B5EF4-FFF2-40B4-BE49-F238E27FC236}">
                <a16:creationId xmlns:a16="http://schemas.microsoft.com/office/drawing/2014/main" id="{D90F40C7-440B-143B-A4E8-4A512FBFB2FB}"/>
              </a:ext>
            </a:extLst>
          </p:cNvPr>
          <p:cNvSpPr/>
          <p:nvPr/>
        </p:nvSpPr>
        <p:spPr>
          <a:xfrm>
            <a:off x="4274444" y="8160653"/>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6" name="Rounded Rectangle 95">
            <a:extLst>
              <a:ext uri="{FF2B5EF4-FFF2-40B4-BE49-F238E27FC236}">
                <a16:creationId xmlns:a16="http://schemas.microsoft.com/office/drawing/2014/main" id="{37B0C6CF-96CC-DF60-D871-7E596D77B302}"/>
              </a:ext>
            </a:extLst>
          </p:cNvPr>
          <p:cNvSpPr/>
          <p:nvPr/>
        </p:nvSpPr>
        <p:spPr>
          <a:xfrm>
            <a:off x="6294635" y="8157348"/>
            <a:ext cx="1633210" cy="133851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7" name="Rounded Rectangle 96">
            <a:extLst>
              <a:ext uri="{FF2B5EF4-FFF2-40B4-BE49-F238E27FC236}">
                <a16:creationId xmlns:a16="http://schemas.microsoft.com/office/drawing/2014/main" id="{5972C9AB-1BFE-20DE-6EE3-370447205109}"/>
              </a:ext>
            </a:extLst>
          </p:cNvPr>
          <p:cNvSpPr/>
          <p:nvPr/>
        </p:nvSpPr>
        <p:spPr>
          <a:xfrm>
            <a:off x="12316583" y="8723778"/>
            <a:ext cx="2193795" cy="1097848"/>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51"/>
            <a:ext cx="1648535" cy="1601480"/>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666961" y="2923157"/>
            <a:ext cx="1197236"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39">
              <a:lnSpc>
                <a:spcPct val="90000"/>
              </a:lnSpc>
              <a:spcBef>
                <a:spcPct val="0"/>
              </a:spcBef>
              <a:defRPr/>
            </a:pPr>
            <a:r>
              <a:rPr lang="en-GB" sz="1600" b="1">
                <a:solidFill>
                  <a:schemeClr val="bg1"/>
                </a:solidFill>
                <a:latin typeface="Calibri" panose="020F0502020204030204"/>
              </a:rPr>
              <a:t>Account </a:t>
            </a:r>
          </a:p>
          <a:p>
            <a:pPr algn="ctr" defTabSz="622239">
              <a:lnSpc>
                <a:spcPct val="90000"/>
              </a:lnSpc>
              <a:spcBef>
                <a:spcPct val="0"/>
              </a:spcBef>
              <a:defRPr/>
            </a:pPr>
            <a:r>
              <a:rPr lang="en-GB" sz="1600" b="1">
                <a:solidFill>
                  <a:schemeClr val="bg1"/>
                </a:solidFill>
                <a:latin typeface="Calibri" panose="020F0502020204030204"/>
              </a:rPr>
              <a:t>security</a:t>
            </a:r>
          </a:p>
        </p:txBody>
      </p:sp>
      <p:sp>
        <p:nvSpPr>
          <p:cNvPr id="94" name="Rectangle 93">
            <a:extLst>
              <a:ext uri="{FF2B5EF4-FFF2-40B4-BE49-F238E27FC236}">
                <a16:creationId xmlns:a16="http://schemas.microsoft.com/office/drawing/2014/main" id="{FF98786B-2D1D-84C7-A554-729468A044E3}"/>
              </a:ext>
            </a:extLst>
          </p:cNvPr>
          <p:cNvSpPr/>
          <p:nvPr/>
        </p:nvSpPr>
        <p:spPr>
          <a:xfrm>
            <a:off x="2885969" y="2979602"/>
            <a:ext cx="1369756" cy="535531"/>
          </a:xfrm>
          <a:prstGeom prst="rect">
            <a:avLst/>
          </a:prstGeom>
        </p:spPr>
        <p:txBody>
          <a:bodyPr wrap="square">
            <a:spAutoFit/>
          </a:bodyPr>
          <a:lstStyle/>
          <a:p>
            <a:pPr algn="ctr" defTabSz="355566">
              <a:lnSpc>
                <a:spcPct val="90000"/>
              </a:lnSpc>
              <a:spcBef>
                <a:spcPct val="0"/>
              </a:spcBef>
              <a:spcAft>
                <a:spcPct val="35000"/>
              </a:spcAft>
            </a:pPr>
            <a:r>
              <a:rPr lang="en-GB" sz="1600" dirty="0">
                <a:latin typeface="+mj-lt"/>
              </a:rPr>
              <a:t>What is a password?</a:t>
            </a:r>
          </a:p>
        </p:txBody>
      </p:sp>
      <p:sp>
        <p:nvSpPr>
          <p:cNvPr id="82" name="Rounded Rectangle 8">
            <a:extLst>
              <a:ext uri="{FF2B5EF4-FFF2-40B4-BE49-F238E27FC236}">
                <a16:creationId xmlns:a16="http://schemas.microsoft.com/office/drawing/2014/main" id="{D4753CED-B0FD-A616-2B67-24ED603B7341}"/>
              </a:ext>
            </a:extLst>
          </p:cNvPr>
          <p:cNvSpPr txBox="1"/>
          <p:nvPr/>
        </p:nvSpPr>
        <p:spPr>
          <a:xfrm>
            <a:off x="7055173" y="3267549"/>
            <a:ext cx="1288038" cy="360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a:solidFill>
                  <a:schemeClr val="tx1"/>
                </a:solidFill>
                <a:latin typeface="+mj-lt"/>
              </a:rPr>
              <a:t>What is an account?</a:t>
            </a:r>
            <a:endParaRPr lang="en-GB" sz="1600">
              <a:latin typeface="+mj-lt"/>
            </a:endParaRP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4941795" y="3137198"/>
            <a:ext cx="1336345" cy="426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dirty="0">
                <a:solidFill>
                  <a:schemeClr val="tx1"/>
                </a:solidFill>
                <a:latin typeface="+mj-lt"/>
              </a:rPr>
              <a:t>How do we create memorable and secure passwords? </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9020586" y="3421147"/>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dirty="0">
                <a:solidFill>
                  <a:schemeClr val="tx1"/>
                </a:solidFill>
                <a:latin typeface="+mj-lt"/>
              </a:rPr>
              <a:t>How do strong passwords improve account security?</a:t>
            </a:r>
            <a:endParaRPr lang="en-GB" sz="1600" dirty="0">
              <a:latin typeface="+mj-lt"/>
            </a:endParaRPr>
          </a:p>
        </p:txBody>
      </p:sp>
      <p:sp>
        <p:nvSpPr>
          <p:cNvPr id="78" name="Rounded Rectangle 12">
            <a:extLst>
              <a:ext uri="{FF2B5EF4-FFF2-40B4-BE49-F238E27FC236}">
                <a16:creationId xmlns:a16="http://schemas.microsoft.com/office/drawing/2014/main" id="{5FA57206-FF5E-1AF8-5397-0688F7A1051F}"/>
              </a:ext>
            </a:extLst>
          </p:cNvPr>
          <p:cNvSpPr txBox="1"/>
          <p:nvPr/>
        </p:nvSpPr>
        <p:spPr>
          <a:xfrm>
            <a:off x="10554389" y="4706565"/>
            <a:ext cx="1253090" cy="381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dirty="0">
                <a:solidFill>
                  <a:schemeClr val="bg1"/>
                </a:solidFill>
                <a:latin typeface="+mj-lt"/>
              </a:rPr>
              <a:t>What is a network?</a:t>
            </a:r>
          </a:p>
        </p:txBody>
      </p:sp>
      <p:sp>
        <p:nvSpPr>
          <p:cNvPr id="89" name="Oval 4">
            <a:extLst>
              <a:ext uri="{FF2B5EF4-FFF2-40B4-BE49-F238E27FC236}">
                <a16:creationId xmlns:a16="http://schemas.microsoft.com/office/drawing/2014/main" id="{CAB51A9C-7F44-ECF7-BE69-6D4FAD861037}"/>
              </a:ext>
            </a:extLst>
          </p:cNvPr>
          <p:cNvSpPr txBox="1"/>
          <p:nvPr/>
        </p:nvSpPr>
        <p:spPr>
          <a:xfrm>
            <a:off x="6537138" y="4989604"/>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39">
              <a:lnSpc>
                <a:spcPct val="90000"/>
              </a:lnSpc>
              <a:spcBef>
                <a:spcPct val="0"/>
              </a:spcBef>
            </a:pPr>
            <a:r>
              <a:rPr lang="en-GB" sz="1600" b="1">
                <a:solidFill>
                  <a:schemeClr val="bg1"/>
                </a:solidFill>
              </a:rPr>
              <a:t>Communicating</a:t>
            </a:r>
            <a:br>
              <a:rPr lang="en-GB" sz="1600" b="1">
                <a:solidFill>
                  <a:schemeClr val="bg1"/>
                </a:solidFill>
              </a:rPr>
            </a:br>
            <a:r>
              <a:rPr lang="en-GB" sz="1600" b="1">
                <a:solidFill>
                  <a:schemeClr val="bg1"/>
                </a:solidFill>
              </a:rPr>
              <a:t>online</a:t>
            </a:r>
          </a:p>
        </p:txBody>
      </p:sp>
      <p:sp>
        <p:nvSpPr>
          <p:cNvPr id="120" name="Rectangle 119">
            <a:extLst>
              <a:ext uri="{FF2B5EF4-FFF2-40B4-BE49-F238E27FC236}">
                <a16:creationId xmlns:a16="http://schemas.microsoft.com/office/drawing/2014/main" id="{1BA741A5-714E-4BF7-D717-BAB0134A9F06}"/>
              </a:ext>
            </a:extLst>
          </p:cNvPr>
          <p:cNvSpPr/>
          <p:nvPr/>
        </p:nvSpPr>
        <p:spPr>
          <a:xfrm>
            <a:off x="8493295" y="5101268"/>
            <a:ext cx="1396295" cy="757130"/>
          </a:xfrm>
          <a:prstGeom prst="rect">
            <a:avLst/>
          </a:prstGeom>
        </p:spPr>
        <p:txBody>
          <a:bodyPr wrap="square">
            <a:spAutoFit/>
          </a:bodyPr>
          <a:lstStyle/>
          <a:p>
            <a:pPr algn="ctr" defTabSz="355566">
              <a:lnSpc>
                <a:spcPct val="90000"/>
              </a:lnSpc>
              <a:spcBef>
                <a:spcPct val="0"/>
              </a:spcBef>
              <a:spcAft>
                <a:spcPct val="35000"/>
              </a:spcAft>
            </a:pPr>
            <a:r>
              <a:rPr lang="en-GB" sz="1600">
                <a:solidFill>
                  <a:prstClr val="black"/>
                </a:solidFill>
                <a:latin typeface="+mj-lt"/>
              </a:rPr>
              <a:t>Why do we need network rules?</a:t>
            </a:r>
          </a:p>
        </p:txBody>
      </p:sp>
      <p:sp>
        <p:nvSpPr>
          <p:cNvPr id="70" name="Rounded Rectangle 20">
            <a:extLst>
              <a:ext uri="{FF2B5EF4-FFF2-40B4-BE49-F238E27FC236}">
                <a16:creationId xmlns:a16="http://schemas.microsoft.com/office/drawing/2014/main" id="{2D05B31B-F485-C19A-7C2E-17A43DCC86EA}"/>
              </a:ext>
            </a:extLst>
          </p:cNvPr>
          <p:cNvSpPr txBox="1"/>
          <p:nvPr/>
        </p:nvSpPr>
        <p:spPr>
          <a:xfrm>
            <a:off x="1876209" y="5945147"/>
            <a:ext cx="1484736" cy="840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en-GB" sz="1400">
                <a:solidFill>
                  <a:schemeClr val="tx1">
                    <a:lumMod val="95000"/>
                    <a:lumOff val="5000"/>
                  </a:schemeClr>
                </a:solidFill>
              </a:rPr>
              <a:t>How do we communicate with others online?</a:t>
            </a:r>
          </a:p>
        </p:txBody>
      </p:sp>
      <p:sp>
        <p:nvSpPr>
          <p:cNvPr id="66" name="Rounded Rectangle 24">
            <a:extLst>
              <a:ext uri="{FF2B5EF4-FFF2-40B4-BE49-F238E27FC236}">
                <a16:creationId xmlns:a16="http://schemas.microsoft.com/office/drawing/2014/main" id="{38CF2F11-9A3C-31A9-1635-FACC97583F4A}"/>
              </a:ext>
            </a:extLst>
          </p:cNvPr>
          <p:cNvSpPr txBox="1"/>
          <p:nvPr/>
        </p:nvSpPr>
        <p:spPr>
          <a:xfrm>
            <a:off x="2427285" y="8296029"/>
            <a:ext cx="1395154" cy="4269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What does respectful communication look like?</a:t>
            </a:r>
          </a:p>
        </p:txBody>
      </p:sp>
      <p:sp>
        <p:nvSpPr>
          <p:cNvPr id="58" name="Rounded Rectangle 32">
            <a:extLst>
              <a:ext uri="{FF2B5EF4-FFF2-40B4-BE49-F238E27FC236}">
                <a16:creationId xmlns:a16="http://schemas.microsoft.com/office/drawing/2014/main" id="{250950E1-2447-5462-DA0F-EC9D80542C00}"/>
              </a:ext>
            </a:extLst>
          </p:cNvPr>
          <p:cNvSpPr txBox="1"/>
          <p:nvPr/>
        </p:nvSpPr>
        <p:spPr>
          <a:xfrm>
            <a:off x="12438205" y="8953492"/>
            <a:ext cx="1965782" cy="625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What is meant by purpose and audience?</a:t>
            </a:r>
          </a:p>
        </p:txBody>
      </p:sp>
      <p:sp>
        <p:nvSpPr>
          <p:cNvPr id="62" name="Rounded Rectangle 28">
            <a:extLst>
              <a:ext uri="{FF2B5EF4-FFF2-40B4-BE49-F238E27FC236}">
                <a16:creationId xmlns:a16="http://schemas.microsoft.com/office/drawing/2014/main" id="{F0984B11-B30F-92E3-05BC-726453569A52}"/>
              </a:ext>
            </a:extLst>
          </p:cNvPr>
          <p:cNvSpPr txBox="1"/>
          <p:nvPr/>
        </p:nvSpPr>
        <p:spPr>
          <a:xfrm>
            <a:off x="6431863" y="8501207"/>
            <a:ext cx="1358763" cy="640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Why does respectful online communication matter?</a:t>
            </a:r>
          </a:p>
        </p:txBody>
      </p:sp>
      <p:sp>
        <p:nvSpPr>
          <p:cNvPr id="72" name="Rounded Rectangle 18">
            <a:extLst>
              <a:ext uri="{FF2B5EF4-FFF2-40B4-BE49-F238E27FC236}">
                <a16:creationId xmlns:a16="http://schemas.microsoft.com/office/drawing/2014/main" id="{C2D498F8-390E-A411-AE4A-1B94FE544547}"/>
              </a:ext>
            </a:extLst>
          </p:cNvPr>
          <p:cNvSpPr txBox="1"/>
          <p:nvPr/>
        </p:nvSpPr>
        <p:spPr>
          <a:xfrm>
            <a:off x="4186153" y="5535160"/>
            <a:ext cx="1359932" cy="900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spcBef>
                <a:spcPct val="0"/>
              </a:spcBef>
              <a:spcAft>
                <a:spcPct val="35000"/>
              </a:spcAft>
            </a:pPr>
            <a:r>
              <a:rPr lang="en-GB" sz="1400">
                <a:solidFill>
                  <a:schemeClr val="tx1"/>
                </a:solidFill>
                <a:latin typeface="+mj-lt"/>
              </a:rPr>
              <a:t>What does online mean?</a:t>
            </a:r>
          </a:p>
        </p:txBody>
      </p:sp>
      <p:sp>
        <p:nvSpPr>
          <p:cNvPr id="64" name="Rounded Rectangle 26">
            <a:extLst>
              <a:ext uri="{FF2B5EF4-FFF2-40B4-BE49-F238E27FC236}">
                <a16:creationId xmlns:a16="http://schemas.microsoft.com/office/drawing/2014/main" id="{98487DF8-CB32-F98E-F8A0-3EF31B4CD37C}"/>
              </a:ext>
            </a:extLst>
          </p:cNvPr>
          <p:cNvSpPr txBox="1"/>
          <p:nvPr/>
        </p:nvSpPr>
        <p:spPr>
          <a:xfrm>
            <a:off x="4433620" y="8468594"/>
            <a:ext cx="1286421"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What is cyberbullying?</a:t>
            </a:r>
          </a:p>
        </p:txBody>
      </p:sp>
      <p:sp>
        <p:nvSpPr>
          <p:cNvPr id="100" name="Rounded Rectangle 99">
            <a:extLst>
              <a:ext uri="{FF2B5EF4-FFF2-40B4-BE49-F238E27FC236}">
                <a16:creationId xmlns:a16="http://schemas.microsoft.com/office/drawing/2014/main" id="{FC0273E9-BED2-7C9A-39C2-BB3DFE56839D}"/>
              </a:ext>
            </a:extLst>
          </p:cNvPr>
          <p:cNvSpPr/>
          <p:nvPr/>
        </p:nvSpPr>
        <p:spPr>
          <a:xfrm>
            <a:off x="10263805" y="8621849"/>
            <a:ext cx="1633210" cy="739538"/>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tx1"/>
              </a:solidFill>
            </a:endParaRPr>
          </a:p>
        </p:txBody>
      </p:sp>
      <p:sp>
        <p:nvSpPr>
          <p:cNvPr id="101" name="Rounded Rectangle 30">
            <a:extLst>
              <a:ext uri="{FF2B5EF4-FFF2-40B4-BE49-F238E27FC236}">
                <a16:creationId xmlns:a16="http://schemas.microsoft.com/office/drawing/2014/main" id="{2B1349DA-9D91-1168-75D9-9A759E9BDADB}"/>
              </a:ext>
            </a:extLst>
          </p:cNvPr>
          <p:cNvSpPr txBox="1"/>
          <p:nvPr/>
        </p:nvSpPr>
        <p:spPr>
          <a:xfrm>
            <a:off x="10448711" y="8767766"/>
            <a:ext cx="1277927"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solidFill>
              </a:rPr>
              <a:t>What is a presentation?</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150239" y="4874572"/>
            <a:ext cx="2088720" cy="1890161"/>
            <a:chOff x="6706787" y="-4942089"/>
            <a:chExt cx="2088720" cy="1890161"/>
          </a:xfrm>
        </p:grpSpPr>
        <p:sp>
          <p:nvSpPr>
            <p:cNvPr id="99" name="Rounded Rectangle 98">
              <a:extLst>
                <a:ext uri="{FF2B5EF4-FFF2-40B4-BE49-F238E27FC236}">
                  <a16:creationId xmlns:a16="http://schemas.microsoft.com/office/drawing/2014/main" id="{2958313E-0B66-5EB8-CA4D-9F050411D727}"/>
                </a:ext>
              </a:extLst>
            </p:cNvPr>
            <p:cNvSpPr/>
            <p:nvPr/>
          </p:nvSpPr>
          <p:spPr>
            <a:xfrm>
              <a:off x="6706787" y="-4801716"/>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6951705" y="-4942089"/>
              <a:ext cx="1657408" cy="338554"/>
            </a:xfrm>
            <a:prstGeom prst="rect">
              <a:avLst/>
            </a:prstGeom>
            <a:noFill/>
          </p:spPr>
          <p:txBody>
            <a:bodyPr wrap="square" rtlCol="0">
              <a:spAutoFit/>
            </a:bodyPr>
            <a:lstStyle/>
            <a:p>
              <a:pPr algn="ctr"/>
              <a:r>
                <a:rPr lang="en-GB" sz="1600">
                  <a:solidFill>
                    <a:schemeClr val="bg1"/>
                  </a:solidFill>
                </a:rPr>
                <a:t>WE ARE HERE</a:t>
              </a:r>
              <a:endParaRPr lang="en-RU" sz="160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2422667" y="5914049"/>
            <a:ext cx="5262617" cy="2554545"/>
          </a:xfrm>
          <a:prstGeom prst="rect">
            <a:avLst/>
          </a:prstGeom>
        </p:spPr>
        <p:txBody>
          <a:bodyPr wrap="square">
            <a:spAutoFit/>
          </a:bodyPr>
          <a:lstStyle/>
          <a:p>
            <a:r>
              <a:rPr lang="en-GB" sz="1600" b="1">
                <a:solidFill>
                  <a:srgbClr val="29543A"/>
                </a:solidFill>
                <a:latin typeface="Calibri" panose="020F0502020204030204" pitchFamily="34" charset="0"/>
                <a:cs typeface="Times New Roman" panose="02020603050405020304" pitchFamily="18" charset="0"/>
              </a:rPr>
              <a:t>VOCABULARY</a:t>
            </a:r>
          </a:p>
          <a:p>
            <a:r>
              <a:rPr lang="en-GB" sz="1600" b="1">
                <a:solidFill>
                  <a:srgbClr val="29543A"/>
                </a:solidFill>
                <a:latin typeface="Calibri" panose="020F0502020204030204" pitchFamily="34" charset="0"/>
                <a:cs typeface="Times New Roman" panose="02020603050405020304" pitchFamily="18" charset="0"/>
              </a:rPr>
              <a:t>Data, Internet, World Wide Web, Browser, Network, Social media, ISP, Metadata, Cookie, Digital (footprint), Hacking, Phishing, Spam, Hoax, Scam, Sexting, Plagiarism, Trolling, Viruses, Malware, Keylogging, Encryption, Algorithm, Cybersecurity, Password, Password Strength, Age restriction/verification, Profile, Settings, Search, Online, Offline, Targeting, Clickbait, Streaming, Copyright, Computer Misuse, Data Protection, GDPR, CEOP, Internet Watch Foundation </a:t>
            </a:r>
          </a:p>
        </p:txBody>
      </p:sp>
      <p:sp>
        <p:nvSpPr>
          <p:cNvPr id="56" name="Oval 55">
            <a:extLst>
              <a:ext uri="{FF2B5EF4-FFF2-40B4-BE49-F238E27FC236}">
                <a16:creationId xmlns:a16="http://schemas.microsoft.com/office/drawing/2014/main" id="{A0C58BD1-B155-869A-5BA6-2ACCFCD16DA0}"/>
              </a:ext>
            </a:extLst>
          </p:cNvPr>
          <p:cNvSpPr/>
          <p:nvPr/>
        </p:nvSpPr>
        <p:spPr>
          <a:xfrm>
            <a:off x="8258760" y="7997875"/>
            <a:ext cx="1776895" cy="1601480"/>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5"/>
          </a:p>
        </p:txBody>
      </p:sp>
      <p:sp>
        <p:nvSpPr>
          <p:cNvPr id="59" name="Oval 4">
            <a:extLst>
              <a:ext uri="{FF2B5EF4-FFF2-40B4-BE49-F238E27FC236}">
                <a16:creationId xmlns:a16="http://schemas.microsoft.com/office/drawing/2014/main" id="{7DE0C758-E726-AD6B-ADD4-0C07772FBCBF}"/>
              </a:ext>
            </a:extLst>
          </p:cNvPr>
          <p:cNvSpPr txBox="1"/>
          <p:nvPr/>
        </p:nvSpPr>
        <p:spPr>
          <a:xfrm>
            <a:off x="8419455" y="8175504"/>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39">
              <a:lnSpc>
                <a:spcPct val="90000"/>
              </a:lnSpc>
              <a:spcBef>
                <a:spcPct val="0"/>
              </a:spcBef>
            </a:pPr>
            <a:r>
              <a:rPr lang="en-GB" sz="1600" b="1">
                <a:solidFill>
                  <a:schemeClr val="bg1"/>
                </a:solidFill>
              </a:rPr>
              <a:t>Presenting information</a:t>
            </a:r>
          </a:p>
        </p:txBody>
      </p:sp>
      <p:sp>
        <p:nvSpPr>
          <p:cNvPr id="60" name="Rounded Rectangle 84">
            <a:extLst>
              <a:ext uri="{FF2B5EF4-FFF2-40B4-BE49-F238E27FC236}">
                <a16:creationId xmlns:a16="http://schemas.microsoft.com/office/drawing/2014/main" id="{A131D053-1C5B-47E3-6C61-0C3F32B0E6E8}"/>
              </a:ext>
            </a:extLst>
          </p:cNvPr>
          <p:cNvSpPr/>
          <p:nvPr/>
        </p:nvSpPr>
        <p:spPr>
          <a:xfrm>
            <a:off x="169045" y="7201208"/>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61" name="Rounded Rectangle 24">
            <a:extLst>
              <a:ext uri="{FF2B5EF4-FFF2-40B4-BE49-F238E27FC236}">
                <a16:creationId xmlns:a16="http://schemas.microsoft.com/office/drawing/2014/main" id="{36C8B6CE-2731-7171-C666-1F3FB8D83B57}"/>
              </a:ext>
            </a:extLst>
          </p:cNvPr>
          <p:cNvSpPr txBox="1"/>
          <p:nvPr/>
        </p:nvSpPr>
        <p:spPr>
          <a:xfrm>
            <a:off x="359514" y="7515469"/>
            <a:ext cx="1252263" cy="426940"/>
          </a:xfrm>
          <a:prstGeom prst="rect">
            <a:avLst/>
          </a:prstGeom>
          <a:solidFill>
            <a:srgbClr val="DFA139"/>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a:solidFill>
                  <a:schemeClr val="bg1"/>
                </a:solidFill>
                <a:latin typeface="+mj-lt"/>
              </a:rPr>
              <a:t>What does </a:t>
            </a:r>
            <a:r>
              <a:rPr lang="en-GB" sz="1600" b="1">
                <a:solidFill>
                  <a:schemeClr val="bg1"/>
                </a:solidFill>
                <a:latin typeface="+mj-lt"/>
              </a:rPr>
              <a:t>respect</a:t>
            </a:r>
            <a:r>
              <a:rPr lang="en-GB" sz="1600">
                <a:solidFill>
                  <a:schemeClr val="bg1"/>
                </a:solidFill>
                <a:latin typeface="+mj-lt"/>
              </a:rPr>
              <a:t> mean?</a:t>
            </a:r>
          </a:p>
        </p:txBody>
      </p:sp>
      <p:sp>
        <p:nvSpPr>
          <p:cNvPr id="65" name="Rounded Rectangle 99">
            <a:extLst>
              <a:ext uri="{FF2B5EF4-FFF2-40B4-BE49-F238E27FC236}">
                <a16:creationId xmlns:a16="http://schemas.microsoft.com/office/drawing/2014/main" id="{97E85C94-4D02-737D-B766-5B07097CC247}"/>
              </a:ext>
            </a:extLst>
          </p:cNvPr>
          <p:cNvSpPr/>
          <p:nvPr/>
        </p:nvSpPr>
        <p:spPr>
          <a:xfrm>
            <a:off x="14886274" y="8700337"/>
            <a:ext cx="2430692" cy="111152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67" name="Rounded Rectangle 30">
            <a:extLst>
              <a:ext uri="{FF2B5EF4-FFF2-40B4-BE49-F238E27FC236}">
                <a16:creationId xmlns:a16="http://schemas.microsoft.com/office/drawing/2014/main" id="{83A8E2B1-B277-6F16-02DE-DA6AFC9817DD}"/>
              </a:ext>
            </a:extLst>
          </p:cNvPr>
          <p:cNvSpPr txBox="1"/>
          <p:nvPr/>
        </p:nvSpPr>
        <p:spPr>
          <a:xfrm>
            <a:off x="15071177" y="9032505"/>
            <a:ext cx="1777988"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What does an effective presentation look like?</a:t>
            </a:r>
          </a:p>
        </p:txBody>
      </p:sp>
      <p:sp>
        <p:nvSpPr>
          <p:cNvPr id="79" name="Rounded Rectangle 68">
            <a:extLst>
              <a:ext uri="{FF2B5EF4-FFF2-40B4-BE49-F238E27FC236}">
                <a16:creationId xmlns:a16="http://schemas.microsoft.com/office/drawing/2014/main" id="{5BE7C8E2-F5CF-A9C7-565F-0DCDFEB0F875}"/>
              </a:ext>
            </a:extLst>
          </p:cNvPr>
          <p:cNvSpPr/>
          <p:nvPr/>
        </p:nvSpPr>
        <p:spPr>
          <a:xfrm>
            <a:off x="10092087" y="1544298"/>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0250359" y="1722440"/>
            <a:ext cx="1369756" cy="757130"/>
          </a:xfrm>
          <a:prstGeom prst="rect">
            <a:avLst/>
          </a:prstGeom>
        </p:spPr>
        <p:txBody>
          <a:bodyPr wrap="square">
            <a:spAutoFit/>
          </a:bodyPr>
          <a:lstStyle/>
          <a:p>
            <a:pPr algn="ctr" defTabSz="355566">
              <a:lnSpc>
                <a:spcPct val="90000"/>
              </a:lnSpc>
              <a:spcBef>
                <a:spcPct val="0"/>
              </a:spcBef>
              <a:spcAft>
                <a:spcPct val="35000"/>
              </a:spcAft>
            </a:pPr>
            <a:r>
              <a:rPr lang="en-GB" sz="1600">
                <a:solidFill>
                  <a:schemeClr val="bg1"/>
                </a:solidFill>
                <a:latin typeface="+mj-lt"/>
              </a:rPr>
              <a:t>GOLDEN</a:t>
            </a:r>
            <a:br>
              <a:rPr lang="en-GB" sz="1600">
                <a:solidFill>
                  <a:schemeClr val="bg1"/>
                </a:solidFill>
                <a:latin typeface="+mj-lt"/>
              </a:rPr>
            </a:br>
            <a:r>
              <a:rPr lang="en-GB" sz="1600">
                <a:solidFill>
                  <a:schemeClr val="bg1"/>
                </a:solidFill>
                <a:latin typeface="+mj-lt"/>
              </a:rPr>
              <a:t>THREAD </a:t>
            </a:r>
            <a:br>
              <a:rPr lang="en-GB" sz="1600">
                <a:solidFill>
                  <a:schemeClr val="bg1"/>
                </a:solidFill>
                <a:latin typeface="+mj-lt"/>
              </a:rPr>
            </a:br>
            <a:r>
              <a:rPr lang="en-GB" sz="1600">
                <a:solidFill>
                  <a:schemeClr val="bg1"/>
                </a:solidFill>
                <a:latin typeface="+mj-lt"/>
              </a:rPr>
              <a:t>QUESTION</a:t>
            </a:r>
          </a:p>
        </p:txBody>
      </p:sp>
      <p:sp>
        <p:nvSpPr>
          <p:cNvPr id="87" name="Rounded Rectangle 67">
            <a:extLst>
              <a:ext uri="{FF2B5EF4-FFF2-40B4-BE49-F238E27FC236}">
                <a16:creationId xmlns:a16="http://schemas.microsoft.com/office/drawing/2014/main" id="{ABCF1784-5AD4-C72F-1F28-B6B03033501B}"/>
              </a:ext>
            </a:extLst>
          </p:cNvPr>
          <p:cNvSpPr/>
          <p:nvPr/>
        </p:nvSpPr>
        <p:spPr>
          <a:xfrm>
            <a:off x="-1963158" y="1846280"/>
            <a:ext cx="1776895" cy="2965690"/>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8" name="Rounded Rectangle 14">
            <a:extLst>
              <a:ext uri="{FF2B5EF4-FFF2-40B4-BE49-F238E27FC236}">
                <a16:creationId xmlns:a16="http://schemas.microsoft.com/office/drawing/2014/main" id="{E6F332F4-808C-AEDF-CEB7-3D488826180F}"/>
              </a:ext>
            </a:extLst>
          </p:cNvPr>
          <p:cNvSpPr txBox="1"/>
          <p:nvPr/>
        </p:nvSpPr>
        <p:spPr>
          <a:xfrm>
            <a:off x="-1781605" y="3078616"/>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885" b="1">
                <a:solidFill>
                  <a:schemeClr val="bg1"/>
                </a:solidFill>
                <a:latin typeface="+mj-lt"/>
              </a:rPr>
              <a:t>Coming from: safe computer use</a:t>
            </a:r>
            <a:br>
              <a:rPr lang="en-GB" sz="1885" b="1">
                <a:solidFill>
                  <a:schemeClr val="bg1"/>
                </a:solidFill>
                <a:latin typeface="+mj-lt"/>
              </a:rPr>
            </a:br>
            <a:r>
              <a:rPr lang="en-GB" sz="1885">
                <a:solidFill>
                  <a:schemeClr val="bg1"/>
                </a:solidFill>
                <a:latin typeface="+mj-lt"/>
              </a:rPr>
              <a:t>T</a:t>
            </a:r>
            <a:r>
              <a:rPr lang="en-GB" sz="1600">
                <a:solidFill>
                  <a:schemeClr val="bg1"/>
                </a:solidFill>
                <a:latin typeface="+mj-lt"/>
              </a:rPr>
              <a:t>o understand digital responsibility, we need to know how to use a computer safely</a:t>
            </a:r>
          </a:p>
        </p:txBody>
      </p:sp>
      <p:sp>
        <p:nvSpPr>
          <p:cNvPr id="90" name="Rounded Rectangle 67">
            <a:extLst>
              <a:ext uri="{FF2B5EF4-FFF2-40B4-BE49-F238E27FC236}">
                <a16:creationId xmlns:a16="http://schemas.microsoft.com/office/drawing/2014/main" id="{F9B37E74-8A4D-2FAF-FF81-50572E901BE7}"/>
              </a:ext>
            </a:extLst>
          </p:cNvPr>
          <p:cNvSpPr/>
          <p:nvPr/>
        </p:nvSpPr>
        <p:spPr>
          <a:xfrm>
            <a:off x="18130499" y="8001588"/>
            <a:ext cx="1947126" cy="2740234"/>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1" name="Rounded Rectangle 14">
            <a:extLst>
              <a:ext uri="{FF2B5EF4-FFF2-40B4-BE49-F238E27FC236}">
                <a16:creationId xmlns:a16="http://schemas.microsoft.com/office/drawing/2014/main" id="{8B61E8F2-CC5B-2682-0162-66408F1906C7}"/>
              </a:ext>
            </a:extLst>
          </p:cNvPr>
          <p:cNvSpPr txBox="1"/>
          <p:nvPr/>
        </p:nvSpPr>
        <p:spPr>
          <a:xfrm>
            <a:off x="18369202" y="9157725"/>
            <a:ext cx="1518998" cy="358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885" b="1">
                <a:solidFill>
                  <a:schemeClr val="bg1"/>
                </a:solidFill>
                <a:latin typeface="+mj-lt"/>
              </a:rPr>
              <a:t>Leading to:</a:t>
            </a:r>
            <a:br>
              <a:rPr lang="en-GB" sz="1885" b="1">
                <a:solidFill>
                  <a:schemeClr val="bg1"/>
                </a:solidFill>
                <a:latin typeface="+mj-lt"/>
              </a:rPr>
            </a:br>
            <a:r>
              <a:rPr lang="en-GB" sz="1885">
                <a:solidFill>
                  <a:schemeClr val="bg1"/>
                </a:solidFill>
                <a:latin typeface="+mj-lt"/>
              </a:rPr>
              <a:t>An understanding of safe, sensible and respectful computer use</a:t>
            </a:r>
            <a:endParaRPr lang="en-GB" sz="1600" b="1">
              <a:solidFill>
                <a:schemeClr val="bg1"/>
              </a:solidFill>
              <a:latin typeface="+mj-lt"/>
            </a:endParaRPr>
          </a:p>
        </p:txBody>
      </p:sp>
    </p:spTree>
    <p:extLst>
      <p:ext uri="{BB962C8B-B14F-4D97-AF65-F5344CB8AC3E}">
        <p14:creationId xmlns:p14="http://schemas.microsoft.com/office/powerpoint/2010/main" val="3113560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24e71b1-7852-457b-a379-b8a36dd80270">
      <Terms xmlns="http://schemas.microsoft.com/office/infopath/2007/PartnerControls"/>
    </lcf76f155ced4ddcb4097134ff3c332f>
    <TaxCatchAll xmlns="ce89fd82-aec5-4b3b-b0b3-b7f9193dc6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567C1BF46CBC4F83D98C84A81935A4" ma:contentTypeVersion="16" ma:contentTypeDescription="Create a new document." ma:contentTypeScope="" ma:versionID="6d821a5653cce540534c35ba64b4cff7">
  <xsd:schema xmlns:xsd="http://www.w3.org/2001/XMLSchema" xmlns:xs="http://www.w3.org/2001/XMLSchema" xmlns:p="http://schemas.microsoft.com/office/2006/metadata/properties" xmlns:ns2="724e71b1-7852-457b-a379-b8a36dd80270" xmlns:ns3="ce89fd82-aec5-4b3b-b0b3-b7f9193dc61c" targetNamespace="http://schemas.microsoft.com/office/2006/metadata/properties" ma:root="true" ma:fieldsID="103c0dd965afeae97de0a91aec37b75b" ns2:_="" ns3:_="">
    <xsd:import namespace="724e71b1-7852-457b-a379-b8a36dd80270"/>
    <xsd:import namespace="ce89fd82-aec5-4b3b-b0b3-b7f9193dc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e71b1-7852-457b-a379-b8a36dd80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9fd82-aec5-4b3b-b0b3-b7f9193dc6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5a9d3-bca6-4d4e-8ddd-bb3479dd0a04}" ma:internalName="TaxCatchAll" ma:showField="CatchAllData" ma:web="ce89fd82-aec5-4b3b-b0b3-b7f9193dc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518615-2693-48F4-9442-A320A0F85C84}">
  <ds:schemaRefs>
    <ds:schemaRef ds:uri="http://schemas.microsoft.com/office/2006/documentManagement/types"/>
    <ds:schemaRef ds:uri="http://purl.org/dc/terms/"/>
    <ds:schemaRef ds:uri="http://purl.org/dc/elements/1.1/"/>
    <ds:schemaRef ds:uri="ce89fd82-aec5-4b3b-b0b3-b7f9193dc61c"/>
    <ds:schemaRef ds:uri="http://schemas.microsoft.com/office/2006/metadata/properties"/>
    <ds:schemaRef ds:uri="http://schemas.microsoft.com/office/infopath/2007/PartnerControls"/>
    <ds:schemaRef ds:uri="http://schemas.openxmlformats.org/package/2006/metadata/core-properties"/>
    <ds:schemaRef ds:uri="724e71b1-7852-457b-a379-b8a36dd80270"/>
    <ds:schemaRef ds:uri="http://www.w3.org/XML/1998/namespace"/>
    <ds:schemaRef ds:uri="http://purl.org/dc/dcmitype/"/>
  </ds:schemaRefs>
</ds:datastoreItem>
</file>

<file path=customXml/itemProps2.xml><?xml version="1.0" encoding="utf-8"?>
<ds:datastoreItem xmlns:ds="http://schemas.openxmlformats.org/officeDocument/2006/customXml" ds:itemID="{3CFCAC93-F318-4031-8DBE-82951F385D46}">
  <ds:schemaRefs>
    <ds:schemaRef ds:uri="http://schemas.microsoft.com/sharepoint/v3/contenttype/forms"/>
  </ds:schemaRefs>
</ds:datastoreItem>
</file>

<file path=customXml/itemProps3.xml><?xml version="1.0" encoding="utf-8"?>
<ds:datastoreItem xmlns:ds="http://schemas.openxmlformats.org/officeDocument/2006/customXml" ds:itemID="{D6CC379A-7CD5-4E40-9913-6D6EE6E15F8A}"/>
</file>

<file path=docProps/app.xml><?xml version="1.0" encoding="utf-8"?>
<Properties xmlns="http://schemas.openxmlformats.org/officeDocument/2006/extended-properties" xmlns:vt="http://schemas.openxmlformats.org/officeDocument/2006/docPropsVTypes">
  <Template>Office Theme</Template>
  <TotalTime>0</TotalTime>
  <Words>352</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Quicksand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Ivakina</dc:creator>
  <cp:lastModifiedBy>Zikarya Asghar</cp:lastModifiedBy>
  <cp:revision>1</cp:revision>
  <dcterms:created xsi:type="dcterms:W3CDTF">2022-06-12T19:26:36Z</dcterms:created>
  <dcterms:modified xsi:type="dcterms:W3CDTF">2022-09-30T10:42:18Z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0x0101003D567C1BF46CBC4F83D98C84A81935A4</vt:lpwstr>
  </property>
</Properties>
</file>