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3"/>
  </p:notesMasterIdLst>
  <p:sldIdLst>
    <p:sldId id="257" r:id="rId2"/>
  </p:sldIdLst>
  <p:sldSz cx="17610138" cy="9906000"/>
  <p:notesSz cx="6858000" cy="9144000"/>
  <p:defaultTextStyle>
    <a:defPPr>
      <a:defRPr lang="en-US"/>
    </a:defPPr>
    <a:lvl1pPr marL="0" algn="l" defTabSz="457165" rtl="0" eaLnBrk="1" latinLnBrk="0" hangingPunct="1">
      <a:defRPr sz="1800" kern="1200">
        <a:solidFill>
          <a:schemeClr val="tx1"/>
        </a:solidFill>
        <a:latin typeface="+mn-lt"/>
        <a:ea typeface="+mn-ea"/>
        <a:cs typeface="+mn-cs"/>
      </a:defRPr>
    </a:lvl1pPr>
    <a:lvl2pPr marL="457165" algn="l" defTabSz="457165" rtl="0" eaLnBrk="1" latinLnBrk="0" hangingPunct="1">
      <a:defRPr sz="1800" kern="1200">
        <a:solidFill>
          <a:schemeClr val="tx1"/>
        </a:solidFill>
        <a:latin typeface="+mn-lt"/>
        <a:ea typeface="+mn-ea"/>
        <a:cs typeface="+mn-cs"/>
      </a:defRPr>
    </a:lvl2pPr>
    <a:lvl3pPr marL="914328" algn="l" defTabSz="457165" rtl="0" eaLnBrk="1" latinLnBrk="0" hangingPunct="1">
      <a:defRPr sz="1800" kern="1200">
        <a:solidFill>
          <a:schemeClr val="tx1"/>
        </a:solidFill>
        <a:latin typeface="+mn-lt"/>
        <a:ea typeface="+mn-ea"/>
        <a:cs typeface="+mn-cs"/>
      </a:defRPr>
    </a:lvl3pPr>
    <a:lvl4pPr marL="1371493" algn="l" defTabSz="457165" rtl="0" eaLnBrk="1" latinLnBrk="0" hangingPunct="1">
      <a:defRPr sz="1800" kern="1200">
        <a:solidFill>
          <a:schemeClr val="tx1"/>
        </a:solidFill>
        <a:latin typeface="+mn-lt"/>
        <a:ea typeface="+mn-ea"/>
        <a:cs typeface="+mn-cs"/>
      </a:defRPr>
    </a:lvl4pPr>
    <a:lvl5pPr marL="1828657" algn="l" defTabSz="457165" rtl="0" eaLnBrk="1" latinLnBrk="0" hangingPunct="1">
      <a:defRPr sz="1800" kern="1200">
        <a:solidFill>
          <a:schemeClr val="tx1"/>
        </a:solidFill>
        <a:latin typeface="+mn-lt"/>
        <a:ea typeface="+mn-ea"/>
        <a:cs typeface="+mn-cs"/>
      </a:defRPr>
    </a:lvl5pPr>
    <a:lvl6pPr marL="2285821" algn="l" defTabSz="457165" rtl="0" eaLnBrk="1" latinLnBrk="0" hangingPunct="1">
      <a:defRPr sz="1800" kern="1200">
        <a:solidFill>
          <a:schemeClr val="tx1"/>
        </a:solidFill>
        <a:latin typeface="+mn-lt"/>
        <a:ea typeface="+mn-ea"/>
        <a:cs typeface="+mn-cs"/>
      </a:defRPr>
    </a:lvl6pPr>
    <a:lvl7pPr marL="2742985" algn="l" defTabSz="457165" rtl="0" eaLnBrk="1" latinLnBrk="0" hangingPunct="1">
      <a:defRPr sz="1800" kern="1200">
        <a:solidFill>
          <a:schemeClr val="tx1"/>
        </a:solidFill>
        <a:latin typeface="+mn-lt"/>
        <a:ea typeface="+mn-ea"/>
        <a:cs typeface="+mn-cs"/>
      </a:defRPr>
    </a:lvl7pPr>
    <a:lvl8pPr marL="3200150" algn="l" defTabSz="457165" rtl="0" eaLnBrk="1" latinLnBrk="0" hangingPunct="1">
      <a:defRPr sz="1800" kern="1200">
        <a:solidFill>
          <a:schemeClr val="tx1"/>
        </a:solidFill>
        <a:latin typeface="+mn-lt"/>
        <a:ea typeface="+mn-ea"/>
        <a:cs typeface="+mn-cs"/>
      </a:defRPr>
    </a:lvl8pPr>
    <a:lvl9pPr marL="3657313" algn="l" defTabSz="4571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A139"/>
    <a:srgbClr val="29543A"/>
    <a:srgbClr val="373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94745"/>
  </p:normalViewPr>
  <p:slideViewPr>
    <p:cSldViewPr snapToGrid="0" snapToObjects="1">
      <p:cViewPr varScale="1">
        <p:scale>
          <a:sx n="71" d="100"/>
          <a:sy n="71" d="100"/>
        </p:scale>
        <p:origin x="1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3.xml"/><Relationship Id="rId5" Type="http://schemas.openxmlformats.org/officeDocument/2006/relationships/viewProps" Target="viewProps.xml"/><Relationship Id="rId10" Type="http://schemas.openxmlformats.org/officeDocument/2006/relationships/customXml" Target="../customXml/item2.xml"/><Relationship Id="rId4" Type="http://schemas.openxmlformats.org/officeDocument/2006/relationships/presProps" Target="presProps.xml"/><Relationship Id="rId9"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Brown" userId="19938383-fec8-4f89-b642-60601738aaa5" providerId="ADAL" clId="{57038ABA-13C9-446E-93A5-D50F55E4E6B0}"/>
    <pc:docChg chg="undo custSel modSld modMainMaster modNotesMaster">
      <pc:chgData name="Simon Brown" userId="19938383-fec8-4f89-b642-60601738aaa5" providerId="ADAL" clId="{57038ABA-13C9-446E-93A5-D50F55E4E6B0}" dt="2022-06-16T09:41:21.734" v="103" actId="20577"/>
      <pc:docMkLst>
        <pc:docMk/>
      </pc:docMkLst>
      <pc:sldChg chg="modSp mod modNotes">
        <pc:chgData name="Simon Brown" userId="19938383-fec8-4f89-b642-60601738aaa5" providerId="ADAL" clId="{57038ABA-13C9-446E-93A5-D50F55E4E6B0}" dt="2022-06-16T09:41:21.734" v="103" actId="20577"/>
        <pc:sldMkLst>
          <pc:docMk/>
          <pc:sldMk cId="3113560296" sldId="257"/>
        </pc:sldMkLst>
        <pc:spChg chg="mod">
          <ac:chgData name="Simon Brown" userId="19938383-fec8-4f89-b642-60601738aaa5" providerId="ADAL" clId="{57038ABA-13C9-446E-93A5-D50F55E4E6B0}" dt="2022-06-16T09:38:13.054" v="68"/>
          <ac:spMkLst>
            <pc:docMk/>
            <pc:sldMk cId="3113560296" sldId="257"/>
            <ac:spMk id="7" creationId="{E982D907-FB54-85DF-0B05-5B001C3D289C}"/>
          </ac:spMkLst>
        </pc:spChg>
        <pc:spChg chg="mod">
          <ac:chgData name="Simon Brown" userId="19938383-fec8-4f89-b642-60601738aaa5" providerId="ADAL" clId="{57038ABA-13C9-446E-93A5-D50F55E4E6B0}" dt="2022-06-16T09:38:13.054" v="68"/>
          <ac:spMkLst>
            <pc:docMk/>
            <pc:sldMk cId="3113560296" sldId="257"/>
            <ac:spMk id="8" creationId="{9F74351F-906E-5255-29C3-A38A12C6BEF6}"/>
          </ac:spMkLst>
        </pc:spChg>
        <pc:spChg chg="mod">
          <ac:chgData name="Simon Brown" userId="19938383-fec8-4f89-b642-60601738aaa5" providerId="ADAL" clId="{57038ABA-13C9-446E-93A5-D50F55E4E6B0}" dt="2022-06-16T09:38:13.054" v="68"/>
          <ac:spMkLst>
            <pc:docMk/>
            <pc:sldMk cId="3113560296" sldId="257"/>
            <ac:spMk id="11" creationId="{B8A76B57-EE93-913E-E4B0-5B93EAEA44D0}"/>
          </ac:spMkLst>
        </pc:spChg>
        <pc:spChg chg="mod">
          <ac:chgData name="Simon Brown" userId="19938383-fec8-4f89-b642-60601738aaa5" providerId="ADAL" clId="{57038ABA-13C9-446E-93A5-D50F55E4E6B0}" dt="2022-06-16T09:38:13.054" v="68"/>
          <ac:spMkLst>
            <pc:docMk/>
            <pc:sldMk cId="3113560296" sldId="257"/>
            <ac:spMk id="13" creationId="{A5036244-1C79-9F0D-775E-4EC264328EBA}"/>
          </ac:spMkLst>
        </pc:spChg>
        <pc:spChg chg="mod">
          <ac:chgData name="Simon Brown" userId="19938383-fec8-4f89-b642-60601738aaa5" providerId="ADAL" clId="{57038ABA-13C9-446E-93A5-D50F55E4E6B0}" dt="2022-06-16T09:38:13.054" v="68"/>
          <ac:spMkLst>
            <pc:docMk/>
            <pc:sldMk cId="3113560296" sldId="257"/>
            <ac:spMk id="15" creationId="{96382593-E648-AF0D-9439-0D4B94C154AD}"/>
          </ac:spMkLst>
        </pc:spChg>
        <pc:spChg chg="mod">
          <ac:chgData name="Simon Brown" userId="19938383-fec8-4f89-b642-60601738aaa5" providerId="ADAL" clId="{57038ABA-13C9-446E-93A5-D50F55E4E6B0}" dt="2022-06-16T09:38:13.054" v="68"/>
          <ac:spMkLst>
            <pc:docMk/>
            <pc:sldMk cId="3113560296" sldId="257"/>
            <ac:spMk id="17" creationId="{90A9E868-8A4D-CBB0-1556-FF290E733B96}"/>
          </ac:spMkLst>
        </pc:spChg>
        <pc:spChg chg="mod">
          <ac:chgData name="Simon Brown" userId="19938383-fec8-4f89-b642-60601738aaa5" providerId="ADAL" clId="{57038ABA-13C9-446E-93A5-D50F55E4E6B0}" dt="2022-06-16T09:38:13.054" v="68"/>
          <ac:spMkLst>
            <pc:docMk/>
            <pc:sldMk cId="3113560296" sldId="257"/>
            <ac:spMk id="19" creationId="{D5D53C6E-919D-B9AD-5912-7F40916E1A0A}"/>
          </ac:spMkLst>
        </pc:spChg>
        <pc:spChg chg="mod">
          <ac:chgData name="Simon Brown" userId="19938383-fec8-4f89-b642-60601738aaa5" providerId="ADAL" clId="{57038ABA-13C9-446E-93A5-D50F55E4E6B0}" dt="2022-06-16T09:38:13.054" v="68"/>
          <ac:spMkLst>
            <pc:docMk/>
            <pc:sldMk cId="3113560296" sldId="257"/>
            <ac:spMk id="54" creationId="{9319F5A3-4F59-256C-1F3E-4D0010058CD1}"/>
          </ac:spMkLst>
        </pc:spChg>
        <pc:spChg chg="mod">
          <ac:chgData name="Simon Brown" userId="19938383-fec8-4f89-b642-60601738aaa5" providerId="ADAL" clId="{57038ABA-13C9-446E-93A5-D50F55E4E6B0}" dt="2022-06-16T09:38:13.054" v="68"/>
          <ac:spMkLst>
            <pc:docMk/>
            <pc:sldMk cId="3113560296" sldId="257"/>
            <ac:spMk id="55" creationId="{1B3768F0-3076-CD99-D6E7-1852AD25814F}"/>
          </ac:spMkLst>
        </pc:spChg>
        <pc:spChg chg="mod">
          <ac:chgData name="Simon Brown" userId="19938383-fec8-4f89-b642-60601738aaa5" providerId="ADAL" clId="{57038ABA-13C9-446E-93A5-D50F55E4E6B0}" dt="2022-06-16T09:38:13.054" v="68"/>
          <ac:spMkLst>
            <pc:docMk/>
            <pc:sldMk cId="3113560296" sldId="257"/>
            <ac:spMk id="56" creationId="{A0C58BD1-B155-869A-5BA6-2ACCFCD16DA0}"/>
          </ac:spMkLst>
        </pc:spChg>
        <pc:spChg chg="mod">
          <ac:chgData name="Simon Brown" userId="19938383-fec8-4f89-b642-60601738aaa5" providerId="ADAL" clId="{57038ABA-13C9-446E-93A5-D50F55E4E6B0}" dt="2022-06-16T09:38:13.054" v="68"/>
          <ac:spMkLst>
            <pc:docMk/>
            <pc:sldMk cId="3113560296" sldId="257"/>
            <ac:spMk id="57" creationId="{9B53769B-2503-E118-2DBE-CEFD551A5C6E}"/>
          </ac:spMkLst>
        </pc:spChg>
        <pc:spChg chg="mod">
          <ac:chgData name="Simon Brown" userId="19938383-fec8-4f89-b642-60601738aaa5" providerId="ADAL" clId="{57038ABA-13C9-446E-93A5-D50F55E4E6B0}" dt="2022-06-16T09:38:13.054" v="68"/>
          <ac:spMkLst>
            <pc:docMk/>
            <pc:sldMk cId="3113560296" sldId="257"/>
            <ac:spMk id="58" creationId="{250950E1-2447-5462-DA0F-EC9D80542C00}"/>
          </ac:spMkLst>
        </pc:spChg>
        <pc:spChg chg="mod">
          <ac:chgData name="Simon Brown" userId="19938383-fec8-4f89-b642-60601738aaa5" providerId="ADAL" clId="{57038ABA-13C9-446E-93A5-D50F55E4E6B0}" dt="2022-06-16T09:38:13.054" v="68"/>
          <ac:spMkLst>
            <pc:docMk/>
            <pc:sldMk cId="3113560296" sldId="257"/>
            <ac:spMk id="59" creationId="{7DE0C758-E726-AD6B-ADD4-0C07772FBCBF}"/>
          </ac:spMkLst>
        </pc:spChg>
        <pc:spChg chg="mod">
          <ac:chgData name="Simon Brown" userId="19938383-fec8-4f89-b642-60601738aaa5" providerId="ADAL" clId="{57038ABA-13C9-446E-93A5-D50F55E4E6B0}" dt="2022-06-16T09:38:13.054" v="68"/>
          <ac:spMkLst>
            <pc:docMk/>
            <pc:sldMk cId="3113560296" sldId="257"/>
            <ac:spMk id="60" creationId="{A131D053-1C5B-47E3-6C61-0C3F32B0E6E8}"/>
          </ac:spMkLst>
        </pc:spChg>
        <pc:spChg chg="mod">
          <ac:chgData name="Simon Brown" userId="19938383-fec8-4f89-b642-60601738aaa5" providerId="ADAL" clId="{57038ABA-13C9-446E-93A5-D50F55E4E6B0}" dt="2022-06-16T09:38:13.054" v="68"/>
          <ac:spMkLst>
            <pc:docMk/>
            <pc:sldMk cId="3113560296" sldId="257"/>
            <ac:spMk id="61" creationId="{36C8B6CE-2731-7171-C666-1F3FB8D83B57}"/>
          </ac:spMkLst>
        </pc:spChg>
        <pc:spChg chg="mod">
          <ac:chgData name="Simon Brown" userId="19938383-fec8-4f89-b642-60601738aaa5" providerId="ADAL" clId="{57038ABA-13C9-446E-93A5-D50F55E4E6B0}" dt="2022-06-16T09:38:13.054" v="68"/>
          <ac:spMkLst>
            <pc:docMk/>
            <pc:sldMk cId="3113560296" sldId="257"/>
            <ac:spMk id="62" creationId="{F0984B11-B30F-92E3-05BC-726453569A52}"/>
          </ac:spMkLst>
        </pc:spChg>
        <pc:spChg chg="mod">
          <ac:chgData name="Simon Brown" userId="19938383-fec8-4f89-b642-60601738aaa5" providerId="ADAL" clId="{57038ABA-13C9-446E-93A5-D50F55E4E6B0}" dt="2022-06-16T09:38:13.054" v="68"/>
          <ac:spMkLst>
            <pc:docMk/>
            <pc:sldMk cId="3113560296" sldId="257"/>
            <ac:spMk id="64" creationId="{98487DF8-CB32-F98E-F8A0-3EF31B4CD37C}"/>
          </ac:spMkLst>
        </pc:spChg>
        <pc:spChg chg="mod">
          <ac:chgData name="Simon Brown" userId="19938383-fec8-4f89-b642-60601738aaa5" providerId="ADAL" clId="{57038ABA-13C9-446E-93A5-D50F55E4E6B0}" dt="2022-06-16T09:38:13.054" v="68"/>
          <ac:spMkLst>
            <pc:docMk/>
            <pc:sldMk cId="3113560296" sldId="257"/>
            <ac:spMk id="65" creationId="{97E85C94-4D02-737D-B766-5B07097CC247}"/>
          </ac:spMkLst>
        </pc:spChg>
        <pc:spChg chg="mod">
          <ac:chgData name="Simon Brown" userId="19938383-fec8-4f89-b642-60601738aaa5" providerId="ADAL" clId="{57038ABA-13C9-446E-93A5-D50F55E4E6B0}" dt="2022-06-16T09:38:13.054" v="68"/>
          <ac:spMkLst>
            <pc:docMk/>
            <pc:sldMk cId="3113560296" sldId="257"/>
            <ac:spMk id="66" creationId="{38CF2F11-9A3C-31A9-1635-FACC97583F4A}"/>
          </ac:spMkLst>
        </pc:spChg>
        <pc:spChg chg="mod">
          <ac:chgData name="Simon Brown" userId="19938383-fec8-4f89-b642-60601738aaa5" providerId="ADAL" clId="{57038ABA-13C9-446E-93A5-D50F55E4E6B0}" dt="2022-06-16T09:38:13.054" v="68"/>
          <ac:spMkLst>
            <pc:docMk/>
            <pc:sldMk cId="3113560296" sldId="257"/>
            <ac:spMk id="67" creationId="{83A8E2B1-B277-6F16-02DE-DA6AFC9817DD}"/>
          </ac:spMkLst>
        </pc:spChg>
        <pc:spChg chg="mod">
          <ac:chgData name="Simon Brown" userId="19938383-fec8-4f89-b642-60601738aaa5" providerId="ADAL" clId="{57038ABA-13C9-446E-93A5-D50F55E4E6B0}" dt="2022-06-16T09:38:13.054" v="68"/>
          <ac:spMkLst>
            <pc:docMk/>
            <pc:sldMk cId="3113560296" sldId="257"/>
            <ac:spMk id="68" creationId="{F1BAAEF8-F0D4-E179-6715-90EAB172CD2B}"/>
          </ac:spMkLst>
        </pc:spChg>
        <pc:spChg chg="mod">
          <ac:chgData name="Simon Brown" userId="19938383-fec8-4f89-b642-60601738aaa5" providerId="ADAL" clId="{57038ABA-13C9-446E-93A5-D50F55E4E6B0}" dt="2022-06-16T09:38:13.054" v="68"/>
          <ac:spMkLst>
            <pc:docMk/>
            <pc:sldMk cId="3113560296" sldId="257"/>
            <ac:spMk id="69" creationId="{592A5544-ECBF-DEEC-ABFB-87391C0E0943}"/>
          </ac:spMkLst>
        </pc:spChg>
        <pc:spChg chg="mod">
          <ac:chgData name="Simon Brown" userId="19938383-fec8-4f89-b642-60601738aaa5" providerId="ADAL" clId="{57038ABA-13C9-446E-93A5-D50F55E4E6B0}" dt="2022-06-16T09:38:13.054" v="68"/>
          <ac:spMkLst>
            <pc:docMk/>
            <pc:sldMk cId="3113560296" sldId="257"/>
            <ac:spMk id="70" creationId="{2D05B31B-F485-C19A-7C2E-17A43DCC86EA}"/>
          </ac:spMkLst>
        </pc:spChg>
        <pc:spChg chg="mod">
          <ac:chgData name="Simon Brown" userId="19938383-fec8-4f89-b642-60601738aaa5" providerId="ADAL" clId="{57038ABA-13C9-446E-93A5-D50F55E4E6B0}" dt="2022-06-16T09:38:13.054" v="68"/>
          <ac:spMkLst>
            <pc:docMk/>
            <pc:sldMk cId="3113560296" sldId="257"/>
            <ac:spMk id="71" creationId="{8EE723EC-1B66-546B-F31B-414CA639B2A3}"/>
          </ac:spMkLst>
        </pc:spChg>
        <pc:spChg chg="mod">
          <ac:chgData name="Simon Brown" userId="19938383-fec8-4f89-b642-60601738aaa5" providerId="ADAL" clId="{57038ABA-13C9-446E-93A5-D50F55E4E6B0}" dt="2022-06-16T09:38:13.054" v="68"/>
          <ac:spMkLst>
            <pc:docMk/>
            <pc:sldMk cId="3113560296" sldId="257"/>
            <ac:spMk id="72" creationId="{C2D498F8-390E-A411-AE4A-1B94FE544547}"/>
          </ac:spMkLst>
        </pc:spChg>
        <pc:spChg chg="mod">
          <ac:chgData name="Simon Brown" userId="19938383-fec8-4f89-b642-60601738aaa5" providerId="ADAL" clId="{57038ABA-13C9-446E-93A5-D50F55E4E6B0}" dt="2022-06-16T09:38:13.054" v="68"/>
          <ac:spMkLst>
            <pc:docMk/>
            <pc:sldMk cId="3113560296" sldId="257"/>
            <ac:spMk id="73" creationId="{7C9344B0-E07A-AEAF-43B5-17C3ADDFD1AB}"/>
          </ac:spMkLst>
        </pc:spChg>
        <pc:spChg chg="mod">
          <ac:chgData name="Simon Brown" userId="19938383-fec8-4f89-b642-60601738aaa5" providerId="ADAL" clId="{57038ABA-13C9-446E-93A5-D50F55E4E6B0}" dt="2022-06-16T09:38:13.054" v="68"/>
          <ac:spMkLst>
            <pc:docMk/>
            <pc:sldMk cId="3113560296" sldId="257"/>
            <ac:spMk id="74" creationId="{B1EEF358-6E5D-6AB6-9063-61B89F2EE76E}"/>
          </ac:spMkLst>
        </pc:spChg>
        <pc:spChg chg="mod">
          <ac:chgData name="Simon Brown" userId="19938383-fec8-4f89-b642-60601738aaa5" providerId="ADAL" clId="{57038ABA-13C9-446E-93A5-D50F55E4E6B0}" dt="2022-06-16T09:38:13.054" v="68"/>
          <ac:spMkLst>
            <pc:docMk/>
            <pc:sldMk cId="3113560296" sldId="257"/>
            <ac:spMk id="75" creationId="{DDA1DB1F-6325-50A1-F05B-20DBB297C10F}"/>
          </ac:spMkLst>
        </pc:spChg>
        <pc:spChg chg="mod">
          <ac:chgData name="Simon Brown" userId="19938383-fec8-4f89-b642-60601738aaa5" providerId="ADAL" clId="{57038ABA-13C9-446E-93A5-D50F55E4E6B0}" dt="2022-06-16T09:38:13.054" v="68"/>
          <ac:spMkLst>
            <pc:docMk/>
            <pc:sldMk cId="3113560296" sldId="257"/>
            <ac:spMk id="76" creationId="{1FF96299-F03F-9BF6-1C16-817E83CAE2D2}"/>
          </ac:spMkLst>
        </pc:spChg>
        <pc:spChg chg="mod">
          <ac:chgData name="Simon Brown" userId="19938383-fec8-4f89-b642-60601738aaa5" providerId="ADAL" clId="{57038ABA-13C9-446E-93A5-D50F55E4E6B0}" dt="2022-06-16T09:38:13.054" v="68"/>
          <ac:spMkLst>
            <pc:docMk/>
            <pc:sldMk cId="3113560296" sldId="257"/>
            <ac:spMk id="77" creationId="{13DE860F-3BBF-A8D3-C43E-87E48BAC0F02}"/>
          </ac:spMkLst>
        </pc:spChg>
        <pc:spChg chg="mod">
          <ac:chgData name="Simon Brown" userId="19938383-fec8-4f89-b642-60601738aaa5" providerId="ADAL" clId="{57038ABA-13C9-446E-93A5-D50F55E4E6B0}" dt="2022-06-16T09:38:13.054" v="68"/>
          <ac:spMkLst>
            <pc:docMk/>
            <pc:sldMk cId="3113560296" sldId="257"/>
            <ac:spMk id="78" creationId="{5FA57206-FF5E-1AF8-5397-0688F7A1051F}"/>
          </ac:spMkLst>
        </pc:spChg>
        <pc:spChg chg="mod">
          <ac:chgData name="Simon Brown" userId="19938383-fec8-4f89-b642-60601738aaa5" providerId="ADAL" clId="{57038ABA-13C9-446E-93A5-D50F55E4E6B0}" dt="2022-06-16T09:38:13.054" v="68"/>
          <ac:spMkLst>
            <pc:docMk/>
            <pc:sldMk cId="3113560296" sldId="257"/>
            <ac:spMk id="79" creationId="{5BE7C8E2-F5CF-A9C7-565F-0DCDFEB0F875}"/>
          </ac:spMkLst>
        </pc:spChg>
        <pc:spChg chg="mod">
          <ac:chgData name="Simon Brown" userId="19938383-fec8-4f89-b642-60601738aaa5" providerId="ADAL" clId="{57038ABA-13C9-446E-93A5-D50F55E4E6B0}" dt="2022-06-16T09:38:13.054" v="68"/>
          <ac:spMkLst>
            <pc:docMk/>
            <pc:sldMk cId="3113560296" sldId="257"/>
            <ac:spMk id="80" creationId="{53258AD4-4D5D-3ECF-FC2E-23548509E558}"/>
          </ac:spMkLst>
        </pc:spChg>
        <pc:spChg chg="mod">
          <ac:chgData name="Simon Brown" userId="19938383-fec8-4f89-b642-60601738aaa5" providerId="ADAL" clId="{57038ABA-13C9-446E-93A5-D50F55E4E6B0}" dt="2022-06-16T09:38:13.054" v="68"/>
          <ac:spMkLst>
            <pc:docMk/>
            <pc:sldMk cId="3113560296" sldId="257"/>
            <ac:spMk id="81" creationId="{A0009C83-C95E-2F51-998F-25D72839DE04}"/>
          </ac:spMkLst>
        </pc:spChg>
        <pc:spChg chg="mod">
          <ac:chgData name="Simon Brown" userId="19938383-fec8-4f89-b642-60601738aaa5" providerId="ADAL" clId="{57038ABA-13C9-446E-93A5-D50F55E4E6B0}" dt="2022-06-16T09:38:13.054" v="68"/>
          <ac:spMkLst>
            <pc:docMk/>
            <pc:sldMk cId="3113560296" sldId="257"/>
            <ac:spMk id="82" creationId="{D4753CED-B0FD-A616-2B67-24ED603B7341}"/>
          </ac:spMkLst>
        </pc:spChg>
        <pc:spChg chg="mod">
          <ac:chgData name="Simon Brown" userId="19938383-fec8-4f89-b642-60601738aaa5" providerId="ADAL" clId="{57038ABA-13C9-446E-93A5-D50F55E4E6B0}" dt="2022-06-16T09:38:13.054" v="68"/>
          <ac:spMkLst>
            <pc:docMk/>
            <pc:sldMk cId="3113560296" sldId="257"/>
            <ac:spMk id="83" creationId="{57957A3F-0E44-6490-EA21-19972574F4B7}"/>
          </ac:spMkLst>
        </pc:spChg>
        <pc:spChg chg="mod">
          <ac:chgData name="Simon Brown" userId="19938383-fec8-4f89-b642-60601738aaa5" providerId="ADAL" clId="{57038ABA-13C9-446E-93A5-D50F55E4E6B0}" dt="2022-06-16T09:38:13.054" v="68"/>
          <ac:spMkLst>
            <pc:docMk/>
            <pc:sldMk cId="3113560296" sldId="257"/>
            <ac:spMk id="84" creationId="{0F742D97-FF26-1CAF-6EA0-107EE4298057}"/>
          </ac:spMkLst>
        </pc:spChg>
        <pc:spChg chg="mod">
          <ac:chgData name="Simon Brown" userId="19938383-fec8-4f89-b642-60601738aaa5" providerId="ADAL" clId="{57038ABA-13C9-446E-93A5-D50F55E4E6B0}" dt="2022-06-16T09:38:13.054" v="68"/>
          <ac:spMkLst>
            <pc:docMk/>
            <pc:sldMk cId="3113560296" sldId="257"/>
            <ac:spMk id="85" creationId="{ADB73BFA-5AD1-D1D6-940B-0A7CFF1190E3}"/>
          </ac:spMkLst>
        </pc:spChg>
        <pc:spChg chg="mod">
          <ac:chgData name="Simon Brown" userId="19938383-fec8-4f89-b642-60601738aaa5" providerId="ADAL" clId="{57038ABA-13C9-446E-93A5-D50F55E4E6B0}" dt="2022-06-16T09:38:13.054" v="68"/>
          <ac:spMkLst>
            <pc:docMk/>
            <pc:sldMk cId="3113560296" sldId="257"/>
            <ac:spMk id="86" creationId="{D90F40C7-440B-143B-A4E8-4A512FBFB2FB}"/>
          </ac:spMkLst>
        </pc:spChg>
        <pc:spChg chg="mod">
          <ac:chgData name="Simon Brown" userId="19938383-fec8-4f89-b642-60601738aaa5" providerId="ADAL" clId="{57038ABA-13C9-446E-93A5-D50F55E4E6B0}" dt="2022-06-16T09:38:13.054" v="68"/>
          <ac:spMkLst>
            <pc:docMk/>
            <pc:sldMk cId="3113560296" sldId="257"/>
            <ac:spMk id="87" creationId="{ABCF1784-5AD4-C72F-1F28-B6B03033501B}"/>
          </ac:spMkLst>
        </pc:spChg>
        <pc:spChg chg="mod">
          <ac:chgData name="Simon Brown" userId="19938383-fec8-4f89-b642-60601738aaa5" providerId="ADAL" clId="{57038ABA-13C9-446E-93A5-D50F55E4E6B0}" dt="2022-06-16T09:40:37.903" v="101" actId="113"/>
          <ac:spMkLst>
            <pc:docMk/>
            <pc:sldMk cId="3113560296" sldId="257"/>
            <ac:spMk id="88" creationId="{E6F332F4-808C-AEDF-CEB7-3D488826180F}"/>
          </ac:spMkLst>
        </pc:spChg>
        <pc:spChg chg="mod">
          <ac:chgData name="Simon Brown" userId="19938383-fec8-4f89-b642-60601738aaa5" providerId="ADAL" clId="{57038ABA-13C9-446E-93A5-D50F55E4E6B0}" dt="2022-06-16T09:38:13.054" v="68"/>
          <ac:spMkLst>
            <pc:docMk/>
            <pc:sldMk cId="3113560296" sldId="257"/>
            <ac:spMk id="89" creationId="{CAB51A9C-7F44-ECF7-BE69-6D4FAD861037}"/>
          </ac:spMkLst>
        </pc:spChg>
        <pc:spChg chg="mod">
          <ac:chgData name="Simon Brown" userId="19938383-fec8-4f89-b642-60601738aaa5" providerId="ADAL" clId="{57038ABA-13C9-446E-93A5-D50F55E4E6B0}" dt="2022-06-16T09:38:13.054" v="68"/>
          <ac:spMkLst>
            <pc:docMk/>
            <pc:sldMk cId="3113560296" sldId="257"/>
            <ac:spMk id="90" creationId="{F9B37E74-8A4D-2FAF-FF81-50572E901BE7}"/>
          </ac:spMkLst>
        </pc:spChg>
        <pc:spChg chg="mod">
          <ac:chgData name="Simon Brown" userId="19938383-fec8-4f89-b642-60601738aaa5" providerId="ADAL" clId="{57038ABA-13C9-446E-93A5-D50F55E4E6B0}" dt="2022-06-16T09:41:21.734" v="103" actId="20577"/>
          <ac:spMkLst>
            <pc:docMk/>
            <pc:sldMk cId="3113560296" sldId="257"/>
            <ac:spMk id="91" creationId="{8B61E8F2-CC5B-2682-0162-66408F1906C7}"/>
          </ac:spMkLst>
        </pc:spChg>
        <pc:spChg chg="mod">
          <ac:chgData name="Simon Brown" userId="19938383-fec8-4f89-b642-60601738aaa5" providerId="ADAL" clId="{57038ABA-13C9-446E-93A5-D50F55E4E6B0}" dt="2022-06-16T09:38:13.054" v="68"/>
          <ac:spMkLst>
            <pc:docMk/>
            <pc:sldMk cId="3113560296" sldId="257"/>
            <ac:spMk id="94" creationId="{FF98786B-2D1D-84C7-A554-729468A044E3}"/>
          </ac:spMkLst>
        </pc:spChg>
        <pc:spChg chg="mod">
          <ac:chgData name="Simon Brown" userId="19938383-fec8-4f89-b642-60601738aaa5" providerId="ADAL" clId="{57038ABA-13C9-446E-93A5-D50F55E4E6B0}" dt="2022-06-16T09:38:13.054" v="68"/>
          <ac:spMkLst>
            <pc:docMk/>
            <pc:sldMk cId="3113560296" sldId="257"/>
            <ac:spMk id="96" creationId="{37B0C6CF-96CC-DF60-D871-7E596D77B302}"/>
          </ac:spMkLst>
        </pc:spChg>
        <pc:spChg chg="mod">
          <ac:chgData name="Simon Brown" userId="19938383-fec8-4f89-b642-60601738aaa5" providerId="ADAL" clId="{57038ABA-13C9-446E-93A5-D50F55E4E6B0}" dt="2022-06-16T09:38:13.054" v="68"/>
          <ac:spMkLst>
            <pc:docMk/>
            <pc:sldMk cId="3113560296" sldId="257"/>
            <ac:spMk id="97" creationId="{5972C9AB-1BFE-20DE-6EE3-370447205109}"/>
          </ac:spMkLst>
        </pc:spChg>
        <pc:spChg chg="mod">
          <ac:chgData name="Simon Brown" userId="19938383-fec8-4f89-b642-60601738aaa5" providerId="ADAL" clId="{57038ABA-13C9-446E-93A5-D50F55E4E6B0}" dt="2022-06-16T09:38:13.054" v="68"/>
          <ac:spMkLst>
            <pc:docMk/>
            <pc:sldMk cId="3113560296" sldId="257"/>
            <ac:spMk id="98" creationId="{2AF90E40-5194-CFEA-F48D-E2066E20D52B}"/>
          </ac:spMkLst>
        </pc:spChg>
        <pc:spChg chg="mod">
          <ac:chgData name="Simon Brown" userId="19938383-fec8-4f89-b642-60601738aaa5" providerId="ADAL" clId="{57038ABA-13C9-446E-93A5-D50F55E4E6B0}" dt="2022-06-16T09:38:13.054" v="68"/>
          <ac:spMkLst>
            <pc:docMk/>
            <pc:sldMk cId="3113560296" sldId="257"/>
            <ac:spMk id="99" creationId="{2958313E-0B66-5EB8-CA4D-9F050411D727}"/>
          </ac:spMkLst>
        </pc:spChg>
        <pc:spChg chg="mod">
          <ac:chgData name="Simon Brown" userId="19938383-fec8-4f89-b642-60601738aaa5" providerId="ADAL" clId="{57038ABA-13C9-446E-93A5-D50F55E4E6B0}" dt="2022-06-16T09:39:34.802" v="69" actId="207"/>
          <ac:spMkLst>
            <pc:docMk/>
            <pc:sldMk cId="3113560296" sldId="257"/>
            <ac:spMk id="100" creationId="{FC0273E9-BED2-7C9A-39C2-BB3DFE56839D}"/>
          </ac:spMkLst>
        </pc:spChg>
        <pc:spChg chg="mod">
          <ac:chgData name="Simon Brown" userId="19938383-fec8-4f89-b642-60601738aaa5" providerId="ADAL" clId="{57038ABA-13C9-446E-93A5-D50F55E4E6B0}" dt="2022-06-16T09:39:42.497" v="72" actId="207"/>
          <ac:spMkLst>
            <pc:docMk/>
            <pc:sldMk cId="3113560296" sldId="257"/>
            <ac:spMk id="101" creationId="{2B1349DA-9D91-1168-75D9-9A759E9BDADB}"/>
          </ac:spMkLst>
        </pc:spChg>
        <pc:spChg chg="mod">
          <ac:chgData name="Simon Brown" userId="19938383-fec8-4f89-b642-60601738aaa5" providerId="ADAL" clId="{57038ABA-13C9-446E-93A5-D50F55E4E6B0}" dt="2022-06-16T09:38:13.054" v="68"/>
          <ac:spMkLst>
            <pc:docMk/>
            <pc:sldMk cId="3113560296" sldId="257"/>
            <ac:spMk id="120" creationId="{1BA741A5-714E-4BF7-D717-BAB0134A9F06}"/>
          </ac:spMkLst>
        </pc:spChg>
        <pc:spChg chg="mod">
          <ac:chgData name="Simon Brown" userId="19938383-fec8-4f89-b642-60601738aaa5" providerId="ADAL" clId="{57038ABA-13C9-446E-93A5-D50F55E4E6B0}" dt="2022-06-16T09:38:13.054" v="68"/>
          <ac:spMkLst>
            <pc:docMk/>
            <pc:sldMk cId="3113560296" sldId="257"/>
            <ac:spMk id="145" creationId="{8B1711A5-5D5C-D289-83B9-4C1B86FDF556}"/>
          </ac:spMkLst>
        </pc:spChg>
        <pc:spChg chg="mod">
          <ac:chgData name="Simon Brown" userId="19938383-fec8-4f89-b642-60601738aaa5" providerId="ADAL" clId="{57038ABA-13C9-446E-93A5-D50F55E4E6B0}" dt="2022-06-16T09:38:13.054" v="68"/>
          <ac:spMkLst>
            <pc:docMk/>
            <pc:sldMk cId="3113560296" sldId="257"/>
            <ac:spMk id="146" creationId="{BFF7C34F-33C5-2077-4417-819C815684B3}"/>
          </ac:spMkLst>
        </pc:spChg>
        <pc:grpChg chg="mod">
          <ac:chgData name="Simon Brown" userId="19938383-fec8-4f89-b642-60601738aaa5" providerId="ADAL" clId="{57038ABA-13C9-446E-93A5-D50F55E4E6B0}" dt="2022-06-16T09:38:13.054" v="68"/>
          <ac:grpSpMkLst>
            <pc:docMk/>
            <pc:sldMk cId="3113560296" sldId="257"/>
            <ac:grpSpMk id="21" creationId="{64002197-003D-1B26-D91E-1ABA3C095E3C}"/>
          </ac:grpSpMkLst>
        </pc:grpChg>
        <pc:picChg chg="mod">
          <ac:chgData name="Simon Brown" userId="19938383-fec8-4f89-b642-60601738aaa5" providerId="ADAL" clId="{57038ABA-13C9-446E-93A5-D50F55E4E6B0}" dt="2022-06-16T09:38:13.054" v="68"/>
          <ac:picMkLst>
            <pc:docMk/>
            <pc:sldMk cId="3113560296" sldId="257"/>
            <ac:picMk id="4" creationId="{086EBA85-D3AD-52B8-3692-7E19DCBB613E}"/>
          </ac:picMkLst>
        </pc:picChg>
        <pc:picChg chg="mod">
          <ac:chgData name="Simon Brown" userId="19938383-fec8-4f89-b642-60601738aaa5" providerId="ADAL" clId="{57038ABA-13C9-446E-93A5-D50F55E4E6B0}" dt="2022-06-16T09:38:13.054" v="68"/>
          <ac:picMkLst>
            <pc:docMk/>
            <pc:sldMk cId="3113560296" sldId="257"/>
            <ac:picMk id="9" creationId="{C80D6F05-A83A-D830-AD8E-7E369B0F8446}"/>
          </ac:picMkLst>
        </pc:picChg>
        <pc:picChg chg="mod">
          <ac:chgData name="Simon Brown" userId="19938383-fec8-4f89-b642-60601738aaa5" providerId="ADAL" clId="{57038ABA-13C9-446E-93A5-D50F55E4E6B0}" dt="2022-06-16T09:38:13.054" v="68"/>
          <ac:picMkLst>
            <pc:docMk/>
            <pc:sldMk cId="3113560296" sldId="257"/>
            <ac:picMk id="10" creationId="{6C5156E4-855E-C7E8-4029-F76FD213F0BB}"/>
          </ac:picMkLst>
        </pc:picChg>
      </pc:sldChg>
      <pc:sldMasterChg chg="modSp modSldLayout">
        <pc:chgData name="Simon Brown" userId="19938383-fec8-4f89-b642-60601738aaa5" providerId="ADAL" clId="{57038ABA-13C9-446E-93A5-D50F55E4E6B0}" dt="2022-06-16T09:38:13.054" v="68"/>
        <pc:sldMasterMkLst>
          <pc:docMk/>
          <pc:sldMasterMk cId="529563332" sldId="2147483768"/>
        </pc:sldMasterMkLst>
        <pc:spChg chg="mod">
          <ac:chgData name="Simon Brown" userId="19938383-fec8-4f89-b642-60601738aaa5" providerId="ADAL" clId="{57038ABA-13C9-446E-93A5-D50F55E4E6B0}" dt="2022-06-16T09:38:13.054" v="68"/>
          <ac:spMkLst>
            <pc:docMk/>
            <pc:sldMasterMk cId="529563332" sldId="2147483768"/>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4"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5"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6" creationId="{00000000-0000-0000-0000-000000000000}"/>
          </ac:spMkLst>
        </pc:spChg>
        <pc:sldLayoutChg chg="modSp">
          <pc:chgData name="Simon Brown" userId="19938383-fec8-4f89-b642-60601738aaa5" providerId="ADAL" clId="{57038ABA-13C9-446E-93A5-D50F55E4E6B0}" dt="2022-06-16T09:38:13.054" v="68"/>
          <pc:sldLayoutMkLst>
            <pc:docMk/>
            <pc:sldMasterMk cId="529563332" sldId="2147483768"/>
            <pc:sldLayoutMk cId="2115928957" sldId="2147483769"/>
          </pc:sldLayoutMkLst>
          <pc:spChg chg="mod">
            <ac:chgData name="Simon Brown" userId="19938383-fec8-4f89-b642-60601738aaa5" providerId="ADAL" clId="{57038ABA-13C9-446E-93A5-D50F55E4E6B0}" dt="2022-06-16T09:38:13.054" v="68"/>
            <ac:spMkLst>
              <pc:docMk/>
              <pc:sldMasterMk cId="529563332" sldId="2147483768"/>
              <pc:sldLayoutMk cId="2115928957" sldId="2147483769"/>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2115928957" sldId="2147483769"/>
              <ac:spMk id="3"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2108642281" sldId="2147483771"/>
          </pc:sldLayoutMkLst>
          <pc:spChg chg="mod">
            <ac:chgData name="Simon Brown" userId="19938383-fec8-4f89-b642-60601738aaa5" providerId="ADAL" clId="{57038ABA-13C9-446E-93A5-D50F55E4E6B0}" dt="2022-06-16T09:38:13.054" v="68"/>
            <ac:spMkLst>
              <pc:docMk/>
              <pc:sldMasterMk cId="529563332" sldId="2147483768"/>
              <pc:sldLayoutMk cId="2108642281" sldId="2147483771"/>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2108642281" sldId="2147483771"/>
              <ac:spMk id="3"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2664437435" sldId="2147483772"/>
          </pc:sldLayoutMkLst>
          <pc:spChg chg="mod">
            <ac:chgData name="Simon Brown" userId="19938383-fec8-4f89-b642-60601738aaa5" providerId="ADAL" clId="{57038ABA-13C9-446E-93A5-D50F55E4E6B0}" dt="2022-06-16T09:38:13.054" v="68"/>
            <ac:spMkLst>
              <pc:docMk/>
              <pc:sldMasterMk cId="529563332" sldId="2147483768"/>
              <pc:sldLayoutMk cId="2664437435" sldId="2147483772"/>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2664437435" sldId="2147483772"/>
              <ac:spMk id="4"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1960341795" sldId="2147483773"/>
          </pc:sldLayoutMkLst>
          <pc:spChg chg="mod">
            <ac:chgData name="Simon Brown" userId="19938383-fec8-4f89-b642-60601738aaa5" providerId="ADAL" clId="{57038ABA-13C9-446E-93A5-D50F55E4E6B0}" dt="2022-06-16T09:38:13.054" v="68"/>
            <ac:spMkLst>
              <pc:docMk/>
              <pc:sldMasterMk cId="529563332" sldId="2147483768"/>
              <pc:sldLayoutMk cId="1960341795" sldId="2147483773"/>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4"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5"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6"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3041345861" sldId="2147483776"/>
          </pc:sldLayoutMkLst>
          <pc:spChg chg="mod">
            <ac:chgData name="Simon Brown" userId="19938383-fec8-4f89-b642-60601738aaa5" providerId="ADAL" clId="{57038ABA-13C9-446E-93A5-D50F55E4E6B0}" dt="2022-06-16T09:38:13.054" v="68"/>
            <ac:spMkLst>
              <pc:docMk/>
              <pc:sldMasterMk cId="529563332" sldId="2147483768"/>
              <pc:sldLayoutMk cId="3041345861" sldId="2147483776"/>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3041345861" sldId="2147483776"/>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3041345861" sldId="2147483776"/>
              <ac:spMk id="4"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1027998088" sldId="2147483777"/>
          </pc:sldLayoutMkLst>
          <pc:spChg chg="mod">
            <ac:chgData name="Simon Brown" userId="19938383-fec8-4f89-b642-60601738aaa5" providerId="ADAL" clId="{57038ABA-13C9-446E-93A5-D50F55E4E6B0}" dt="2022-06-16T09:38:13.054" v="68"/>
            <ac:spMkLst>
              <pc:docMk/>
              <pc:sldMasterMk cId="529563332" sldId="2147483768"/>
              <pc:sldLayoutMk cId="1027998088" sldId="2147483777"/>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027998088" sldId="2147483777"/>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027998088" sldId="2147483777"/>
              <ac:spMk id="4"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4008204491" sldId="2147483779"/>
          </pc:sldLayoutMkLst>
          <pc:spChg chg="mod">
            <ac:chgData name="Simon Brown" userId="19938383-fec8-4f89-b642-60601738aaa5" providerId="ADAL" clId="{57038ABA-13C9-446E-93A5-D50F55E4E6B0}" dt="2022-06-16T09:38:13.054" v="68"/>
            <ac:spMkLst>
              <pc:docMk/>
              <pc:sldMasterMk cId="529563332" sldId="2147483768"/>
              <pc:sldLayoutMk cId="4008204491" sldId="2147483779"/>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4008204491" sldId="2147483779"/>
              <ac:spMk id="3" creationId="{00000000-0000-0000-0000-000000000000}"/>
            </ac:spMkLst>
          </pc:spChg>
        </pc:sldLayoutChg>
      </pc:sldMasterChg>
    </pc:docChg>
  </pc:docChgLst>
  <pc:docChgLst>
    <pc:chgData name="Simon Brown" userId="19938383-fec8-4f89-b642-60601738aaa5" providerId="ADAL" clId="{5B0FF8F9-6E2D-4E12-9467-33192A7AD7BC}"/>
    <pc:docChg chg="undo custSel modSld">
      <pc:chgData name="Simon Brown" userId="19938383-fec8-4f89-b642-60601738aaa5" providerId="ADAL" clId="{5B0FF8F9-6E2D-4E12-9467-33192A7AD7BC}" dt="2022-07-18T09:46:54.450" v="1008" actId="14100"/>
      <pc:docMkLst>
        <pc:docMk/>
      </pc:docMkLst>
      <pc:sldChg chg="delSp modSp mod">
        <pc:chgData name="Simon Brown" userId="19938383-fec8-4f89-b642-60601738aaa5" providerId="ADAL" clId="{5B0FF8F9-6E2D-4E12-9467-33192A7AD7BC}" dt="2022-07-18T09:46:54.450" v="1008" actId="14100"/>
        <pc:sldMkLst>
          <pc:docMk/>
          <pc:sldMk cId="3113560296" sldId="257"/>
        </pc:sldMkLst>
        <pc:spChg chg="mod">
          <ac:chgData name="Simon Brown" userId="19938383-fec8-4f89-b642-60601738aaa5" providerId="ADAL" clId="{5B0FF8F9-6E2D-4E12-9467-33192A7AD7BC}" dt="2022-07-18T08:11:11.608" v="75"/>
          <ac:spMkLst>
            <pc:docMk/>
            <pc:sldMk cId="3113560296" sldId="257"/>
            <ac:spMk id="7" creationId="{E982D907-FB54-85DF-0B05-5B001C3D289C}"/>
          </ac:spMkLst>
        </pc:spChg>
        <pc:spChg chg="mod">
          <ac:chgData name="Simon Brown" userId="19938383-fec8-4f89-b642-60601738aaa5" providerId="ADAL" clId="{5B0FF8F9-6E2D-4E12-9467-33192A7AD7BC}" dt="2022-07-18T08:09:23.193" v="22"/>
          <ac:spMkLst>
            <pc:docMk/>
            <pc:sldMk cId="3113560296" sldId="257"/>
            <ac:spMk id="11" creationId="{B8A76B57-EE93-913E-E4B0-5B93EAEA44D0}"/>
          </ac:spMkLst>
        </pc:spChg>
        <pc:spChg chg="mod">
          <ac:chgData name="Simon Brown" userId="19938383-fec8-4f89-b642-60601738aaa5" providerId="ADAL" clId="{5B0FF8F9-6E2D-4E12-9467-33192A7AD7BC}" dt="2022-07-18T08:09:48.387" v="72" actId="20577"/>
          <ac:spMkLst>
            <pc:docMk/>
            <pc:sldMk cId="3113560296" sldId="257"/>
            <ac:spMk id="15" creationId="{96382593-E648-AF0D-9439-0D4B94C154AD}"/>
          </ac:spMkLst>
        </pc:spChg>
        <pc:spChg chg="mod">
          <ac:chgData name="Simon Brown" userId="19938383-fec8-4f89-b642-60601738aaa5" providerId="ADAL" clId="{5B0FF8F9-6E2D-4E12-9467-33192A7AD7BC}" dt="2022-07-18T08:15:44.767" v="473" actId="1076"/>
          <ac:spMkLst>
            <pc:docMk/>
            <pc:sldMk cId="3113560296" sldId="257"/>
            <ac:spMk id="17" creationId="{90A9E868-8A4D-CBB0-1556-FF290E733B96}"/>
          </ac:spMkLst>
        </pc:spChg>
        <pc:spChg chg="mod">
          <ac:chgData name="Simon Brown" userId="19938383-fec8-4f89-b642-60601738aaa5" providerId="ADAL" clId="{5B0FF8F9-6E2D-4E12-9467-33192A7AD7BC}" dt="2022-07-18T08:08:45.796" v="21" actId="20577"/>
          <ac:spMkLst>
            <pc:docMk/>
            <pc:sldMk cId="3113560296" sldId="257"/>
            <ac:spMk id="19" creationId="{D5D53C6E-919D-B9AD-5912-7F40916E1A0A}"/>
          </ac:spMkLst>
        </pc:spChg>
        <pc:spChg chg="mod">
          <ac:chgData name="Simon Brown" userId="19938383-fec8-4f89-b642-60601738aaa5" providerId="ADAL" clId="{5B0FF8F9-6E2D-4E12-9467-33192A7AD7BC}" dt="2022-07-18T08:11:15.376" v="76" actId="14100"/>
          <ac:spMkLst>
            <pc:docMk/>
            <pc:sldMk cId="3113560296" sldId="257"/>
            <ac:spMk id="55" creationId="{1B3768F0-3076-CD99-D6E7-1852AD25814F}"/>
          </ac:spMkLst>
        </pc:spChg>
        <pc:spChg chg="mod">
          <ac:chgData name="Simon Brown" userId="19938383-fec8-4f89-b642-60601738aaa5" providerId="ADAL" clId="{5B0FF8F9-6E2D-4E12-9467-33192A7AD7BC}" dt="2022-07-18T09:45:10.885" v="898" actId="20577"/>
          <ac:spMkLst>
            <pc:docMk/>
            <pc:sldMk cId="3113560296" sldId="257"/>
            <ac:spMk id="58" creationId="{250950E1-2447-5462-DA0F-EC9D80542C00}"/>
          </ac:spMkLst>
        </pc:spChg>
        <pc:spChg chg="mod">
          <ac:chgData name="Simon Brown" userId="19938383-fec8-4f89-b642-60601738aaa5" providerId="ADAL" clId="{5B0FF8F9-6E2D-4E12-9467-33192A7AD7BC}" dt="2022-07-18T09:42:45.971" v="720" actId="20577"/>
          <ac:spMkLst>
            <pc:docMk/>
            <pc:sldMk cId="3113560296" sldId="257"/>
            <ac:spMk id="59" creationId="{7DE0C758-E726-AD6B-ADD4-0C07772FBCBF}"/>
          </ac:spMkLst>
        </pc:spChg>
        <pc:spChg chg="mod">
          <ac:chgData name="Simon Brown" userId="19938383-fec8-4f89-b642-60601738aaa5" providerId="ADAL" clId="{5B0FF8F9-6E2D-4E12-9467-33192A7AD7BC}" dt="2022-07-18T09:28:36.884" v="634" actId="14100"/>
          <ac:spMkLst>
            <pc:docMk/>
            <pc:sldMk cId="3113560296" sldId="257"/>
            <ac:spMk id="60" creationId="{A131D053-1C5B-47E3-6C61-0C3F32B0E6E8}"/>
          </ac:spMkLst>
        </pc:spChg>
        <pc:spChg chg="mod">
          <ac:chgData name="Simon Brown" userId="19938383-fec8-4f89-b642-60601738aaa5" providerId="ADAL" clId="{5B0FF8F9-6E2D-4E12-9467-33192A7AD7BC}" dt="2022-07-18T09:28:29.693" v="632" actId="14100"/>
          <ac:spMkLst>
            <pc:docMk/>
            <pc:sldMk cId="3113560296" sldId="257"/>
            <ac:spMk id="61" creationId="{36C8B6CE-2731-7171-C666-1F3FB8D83B57}"/>
          </ac:spMkLst>
        </pc:spChg>
        <pc:spChg chg="del">
          <ac:chgData name="Simon Brown" userId="19938383-fec8-4f89-b642-60601738aaa5" providerId="ADAL" clId="{5B0FF8F9-6E2D-4E12-9467-33192A7AD7BC}" dt="2022-07-18T09:40:44.564" v="706" actId="478"/>
          <ac:spMkLst>
            <pc:docMk/>
            <pc:sldMk cId="3113560296" sldId="257"/>
            <ac:spMk id="62" creationId="{F0984B11-B30F-92E3-05BC-726453569A52}"/>
          </ac:spMkLst>
        </pc:spChg>
        <pc:spChg chg="mod">
          <ac:chgData name="Simon Brown" userId="19938383-fec8-4f89-b642-60601738aaa5" providerId="ADAL" clId="{5B0FF8F9-6E2D-4E12-9467-33192A7AD7BC}" dt="2022-07-18T09:40:51.522" v="708" actId="14100"/>
          <ac:spMkLst>
            <pc:docMk/>
            <pc:sldMk cId="3113560296" sldId="257"/>
            <ac:spMk id="64" creationId="{98487DF8-CB32-F98E-F8A0-3EF31B4CD37C}"/>
          </ac:spMkLst>
        </pc:spChg>
        <pc:spChg chg="mod">
          <ac:chgData name="Simon Brown" userId="19938383-fec8-4f89-b642-60601738aaa5" providerId="ADAL" clId="{5B0FF8F9-6E2D-4E12-9467-33192A7AD7BC}" dt="2022-07-18T09:46:54.450" v="1008" actId="14100"/>
          <ac:spMkLst>
            <pc:docMk/>
            <pc:sldMk cId="3113560296" sldId="257"/>
            <ac:spMk id="65" creationId="{97E85C94-4D02-737D-B766-5B07097CC247}"/>
          </ac:spMkLst>
        </pc:spChg>
        <pc:spChg chg="mod">
          <ac:chgData name="Simon Brown" userId="19938383-fec8-4f89-b642-60601738aaa5" providerId="ADAL" clId="{5B0FF8F9-6E2D-4E12-9467-33192A7AD7BC}" dt="2022-07-18T09:39:45.588" v="698" actId="20577"/>
          <ac:spMkLst>
            <pc:docMk/>
            <pc:sldMk cId="3113560296" sldId="257"/>
            <ac:spMk id="66" creationId="{38CF2F11-9A3C-31A9-1635-FACC97583F4A}"/>
          </ac:spMkLst>
        </pc:spChg>
        <pc:spChg chg="mod">
          <ac:chgData name="Simon Brown" userId="19938383-fec8-4f89-b642-60601738aaa5" providerId="ADAL" clId="{5B0FF8F9-6E2D-4E12-9467-33192A7AD7BC}" dt="2022-07-18T09:45:22.883" v="936" actId="20577"/>
          <ac:spMkLst>
            <pc:docMk/>
            <pc:sldMk cId="3113560296" sldId="257"/>
            <ac:spMk id="67" creationId="{83A8E2B1-B277-6F16-02DE-DA6AFC9817DD}"/>
          </ac:spMkLst>
        </pc:spChg>
        <pc:spChg chg="mod">
          <ac:chgData name="Simon Brown" userId="19938383-fec8-4f89-b642-60601738aaa5" providerId="ADAL" clId="{5B0FF8F9-6E2D-4E12-9467-33192A7AD7BC}" dt="2022-07-18T09:28:43.434" v="635" actId="403"/>
          <ac:spMkLst>
            <pc:docMk/>
            <pc:sldMk cId="3113560296" sldId="257"/>
            <ac:spMk id="70" creationId="{2D05B31B-F485-C19A-7C2E-17A43DCC86EA}"/>
          </ac:spMkLst>
        </pc:spChg>
        <pc:spChg chg="mod">
          <ac:chgData name="Simon Brown" userId="19938383-fec8-4f89-b642-60601738aaa5" providerId="ADAL" clId="{5B0FF8F9-6E2D-4E12-9467-33192A7AD7BC}" dt="2022-07-18T09:28:47.518" v="636" actId="403"/>
          <ac:spMkLst>
            <pc:docMk/>
            <pc:sldMk cId="3113560296" sldId="257"/>
            <ac:spMk id="72" creationId="{C2D498F8-390E-A411-AE4A-1B94FE544547}"/>
          </ac:spMkLst>
        </pc:spChg>
        <pc:spChg chg="mod">
          <ac:chgData name="Simon Brown" userId="19938383-fec8-4f89-b642-60601738aaa5" providerId="ADAL" clId="{5B0FF8F9-6E2D-4E12-9467-33192A7AD7BC}" dt="2022-07-18T08:13:56.469" v="258" actId="20577"/>
          <ac:spMkLst>
            <pc:docMk/>
            <pc:sldMk cId="3113560296" sldId="257"/>
            <ac:spMk id="76" creationId="{1FF96299-F03F-9BF6-1C16-817E83CAE2D2}"/>
          </ac:spMkLst>
        </pc:spChg>
        <pc:spChg chg="mod">
          <ac:chgData name="Simon Brown" userId="19938383-fec8-4f89-b642-60601738aaa5" providerId="ADAL" clId="{5B0FF8F9-6E2D-4E12-9467-33192A7AD7BC}" dt="2022-07-18T08:14:36.673" v="380" actId="20577"/>
          <ac:spMkLst>
            <pc:docMk/>
            <pc:sldMk cId="3113560296" sldId="257"/>
            <ac:spMk id="78" creationId="{5FA57206-FF5E-1AF8-5397-0688F7A1051F}"/>
          </ac:spMkLst>
        </pc:spChg>
        <pc:spChg chg="mod">
          <ac:chgData name="Simon Brown" userId="19938383-fec8-4f89-b642-60601738aaa5" providerId="ADAL" clId="{5B0FF8F9-6E2D-4E12-9467-33192A7AD7BC}" dt="2022-07-18T08:14:28.386" v="364" actId="20577"/>
          <ac:spMkLst>
            <pc:docMk/>
            <pc:sldMk cId="3113560296" sldId="257"/>
            <ac:spMk id="80" creationId="{53258AD4-4D5D-3ECF-FC2E-23548509E558}"/>
          </ac:spMkLst>
        </pc:spChg>
        <pc:spChg chg="mod">
          <ac:chgData name="Simon Brown" userId="19938383-fec8-4f89-b642-60601738aaa5" providerId="ADAL" clId="{5B0FF8F9-6E2D-4E12-9467-33192A7AD7BC}" dt="2022-07-18T08:14:08.930" v="294" actId="20577"/>
          <ac:spMkLst>
            <pc:docMk/>
            <pc:sldMk cId="3113560296" sldId="257"/>
            <ac:spMk id="82" creationId="{D4753CED-B0FD-A616-2B67-24ED603B7341}"/>
          </ac:spMkLst>
        </pc:spChg>
        <pc:spChg chg="mod">
          <ac:chgData name="Simon Brown" userId="19938383-fec8-4f89-b642-60601738aaa5" providerId="ADAL" clId="{5B0FF8F9-6E2D-4E12-9467-33192A7AD7BC}" dt="2022-07-18T08:08:42.163" v="19" actId="20577"/>
          <ac:spMkLst>
            <pc:docMk/>
            <pc:sldMk cId="3113560296" sldId="257"/>
            <ac:spMk id="84" creationId="{0F742D97-FF26-1CAF-6EA0-107EE4298057}"/>
          </ac:spMkLst>
        </pc:spChg>
        <pc:spChg chg="mod">
          <ac:chgData name="Simon Brown" userId="19938383-fec8-4f89-b642-60601738aaa5" providerId="ADAL" clId="{5B0FF8F9-6E2D-4E12-9467-33192A7AD7BC}" dt="2022-07-18T09:41:17.259" v="711" actId="14100"/>
          <ac:spMkLst>
            <pc:docMk/>
            <pc:sldMk cId="3113560296" sldId="257"/>
            <ac:spMk id="86" creationId="{D90F40C7-440B-143B-A4E8-4A512FBFB2FB}"/>
          </ac:spMkLst>
        </pc:spChg>
        <pc:spChg chg="mod">
          <ac:chgData name="Simon Brown" userId="19938383-fec8-4f89-b642-60601738aaa5" providerId="ADAL" clId="{5B0FF8F9-6E2D-4E12-9467-33192A7AD7BC}" dt="2022-07-18T08:12:42.099" v="219" actId="20577"/>
          <ac:spMkLst>
            <pc:docMk/>
            <pc:sldMk cId="3113560296" sldId="257"/>
            <ac:spMk id="88" creationId="{E6F332F4-808C-AEDF-CEB7-3D488826180F}"/>
          </ac:spMkLst>
        </pc:spChg>
        <pc:spChg chg="mod">
          <ac:chgData name="Simon Brown" userId="19938383-fec8-4f89-b642-60601738aaa5" providerId="ADAL" clId="{5B0FF8F9-6E2D-4E12-9467-33192A7AD7BC}" dt="2022-07-18T08:18:39.521" v="496" actId="1035"/>
          <ac:spMkLst>
            <pc:docMk/>
            <pc:sldMk cId="3113560296" sldId="257"/>
            <ac:spMk id="89" creationId="{CAB51A9C-7F44-ECF7-BE69-6D4FAD861037}"/>
          </ac:spMkLst>
        </pc:spChg>
        <pc:spChg chg="mod">
          <ac:chgData name="Simon Brown" userId="19938383-fec8-4f89-b642-60601738aaa5" providerId="ADAL" clId="{5B0FF8F9-6E2D-4E12-9467-33192A7AD7BC}" dt="2022-07-18T09:45:58.419" v="1004" actId="20577"/>
          <ac:spMkLst>
            <pc:docMk/>
            <pc:sldMk cId="3113560296" sldId="257"/>
            <ac:spMk id="91" creationId="{8B61E8F2-CC5B-2682-0162-66408F1906C7}"/>
          </ac:spMkLst>
        </pc:spChg>
        <pc:spChg chg="del">
          <ac:chgData name="Simon Brown" userId="19938383-fec8-4f89-b642-60601738aaa5" providerId="ADAL" clId="{5B0FF8F9-6E2D-4E12-9467-33192A7AD7BC}" dt="2022-07-18T09:40:39.694" v="705" actId="478"/>
          <ac:spMkLst>
            <pc:docMk/>
            <pc:sldMk cId="3113560296" sldId="257"/>
            <ac:spMk id="96" creationId="{37B0C6CF-96CC-DF60-D871-7E596D77B302}"/>
          </ac:spMkLst>
        </pc:spChg>
        <pc:spChg chg="mod">
          <ac:chgData name="Simon Brown" userId="19938383-fec8-4f89-b642-60601738aaa5" providerId="ADAL" clId="{5B0FF8F9-6E2D-4E12-9467-33192A7AD7BC}" dt="2022-07-18T09:46:50.114" v="1006" actId="14100"/>
          <ac:spMkLst>
            <pc:docMk/>
            <pc:sldMk cId="3113560296" sldId="257"/>
            <ac:spMk id="97" creationId="{5972C9AB-1BFE-20DE-6EE3-370447205109}"/>
          </ac:spMkLst>
        </pc:spChg>
        <pc:spChg chg="mod">
          <ac:chgData name="Simon Brown" userId="19938383-fec8-4f89-b642-60601738aaa5" providerId="ADAL" clId="{5B0FF8F9-6E2D-4E12-9467-33192A7AD7BC}" dt="2022-07-18T08:15:44.767" v="473" actId="1076"/>
          <ac:spMkLst>
            <pc:docMk/>
            <pc:sldMk cId="3113560296" sldId="257"/>
            <ac:spMk id="99" creationId="{2958313E-0B66-5EB8-CA4D-9F050411D727}"/>
          </ac:spMkLst>
        </pc:spChg>
        <pc:spChg chg="mod">
          <ac:chgData name="Simon Brown" userId="19938383-fec8-4f89-b642-60601738aaa5" providerId="ADAL" clId="{5B0FF8F9-6E2D-4E12-9467-33192A7AD7BC}" dt="2022-07-18T09:43:22.884" v="722" actId="207"/>
          <ac:spMkLst>
            <pc:docMk/>
            <pc:sldMk cId="3113560296" sldId="257"/>
            <ac:spMk id="100" creationId="{FC0273E9-BED2-7C9A-39C2-BB3DFE56839D}"/>
          </ac:spMkLst>
        </pc:spChg>
        <pc:spChg chg="mod">
          <ac:chgData name="Simon Brown" userId="19938383-fec8-4f89-b642-60601738aaa5" providerId="ADAL" clId="{5B0FF8F9-6E2D-4E12-9467-33192A7AD7BC}" dt="2022-07-18T09:43:29.587" v="741" actId="20577"/>
          <ac:spMkLst>
            <pc:docMk/>
            <pc:sldMk cId="3113560296" sldId="257"/>
            <ac:spMk id="101" creationId="{2B1349DA-9D91-1168-75D9-9A759E9BDADB}"/>
          </ac:spMkLst>
        </pc:spChg>
        <pc:spChg chg="mod">
          <ac:chgData name="Simon Brown" userId="19938383-fec8-4f89-b642-60601738aaa5" providerId="ADAL" clId="{5B0FF8F9-6E2D-4E12-9467-33192A7AD7BC}" dt="2022-07-18T08:14:50.598" v="438" actId="20577"/>
          <ac:spMkLst>
            <pc:docMk/>
            <pc:sldMk cId="3113560296" sldId="257"/>
            <ac:spMk id="120" creationId="{1BA741A5-714E-4BF7-D717-BAB0134A9F06}"/>
          </ac:spMkLst>
        </pc:spChg>
        <pc:spChg chg="mod">
          <ac:chgData name="Simon Brown" userId="19938383-fec8-4f89-b642-60601738aaa5" providerId="ADAL" clId="{5B0FF8F9-6E2D-4E12-9467-33192A7AD7BC}" dt="2022-07-18T08:13:50.723" v="246" actId="20577"/>
          <ac:spMkLst>
            <pc:docMk/>
            <pc:sldMk cId="3113560296" sldId="257"/>
            <ac:spMk id="145" creationId="{8B1711A5-5D5C-D289-83B9-4C1B86FDF556}"/>
          </ac:spMkLst>
        </pc:spChg>
        <pc:spChg chg="mod">
          <ac:chgData name="Simon Brown" userId="19938383-fec8-4f89-b642-60601738aaa5" providerId="ADAL" clId="{5B0FF8F9-6E2D-4E12-9467-33192A7AD7BC}" dt="2022-07-18T08:18:39.521" v="496" actId="1035"/>
          <ac:spMkLst>
            <pc:docMk/>
            <pc:sldMk cId="3113560296" sldId="257"/>
            <ac:spMk id="146" creationId="{BFF7C34F-33C5-2077-4417-819C815684B3}"/>
          </ac:spMkLst>
        </pc:spChg>
      </pc:sldChg>
    </pc:docChg>
  </pc:docChgLst>
  <pc:docChgLst>
    <pc:chgData name="Simon Brown" userId="19938383-fec8-4f89-b642-60601738aaa5" providerId="ADAL" clId="{8080AAFC-73F8-4452-96A6-666152225E70}"/>
    <pc:docChg chg="undo custSel modSld">
      <pc:chgData name="Simon Brown" userId="19938383-fec8-4f89-b642-60601738aaa5" providerId="ADAL" clId="{8080AAFC-73F8-4452-96A6-666152225E70}" dt="2022-06-16T08:00:03.209" v="518" actId="1035"/>
      <pc:docMkLst>
        <pc:docMk/>
      </pc:docMkLst>
      <pc:sldChg chg="addSp delSp modSp mod">
        <pc:chgData name="Simon Brown" userId="19938383-fec8-4f89-b642-60601738aaa5" providerId="ADAL" clId="{8080AAFC-73F8-4452-96A6-666152225E70}" dt="2022-06-16T08:00:03.209" v="518" actId="1035"/>
        <pc:sldMkLst>
          <pc:docMk/>
          <pc:sldMk cId="3113560296" sldId="257"/>
        </pc:sldMkLst>
        <pc:spChg chg="mod">
          <ac:chgData name="Simon Brown" userId="19938383-fec8-4f89-b642-60601738aaa5" providerId="ADAL" clId="{8080AAFC-73F8-4452-96A6-666152225E70}" dt="2022-06-16T07:50:59.905" v="210" actId="20577"/>
          <ac:spMkLst>
            <pc:docMk/>
            <pc:sldMk cId="3113560296" sldId="257"/>
            <ac:spMk id="11" creationId="{B8A76B57-EE93-913E-E4B0-5B93EAEA44D0}"/>
          </ac:spMkLst>
        </pc:spChg>
        <pc:spChg chg="mod">
          <ac:chgData name="Simon Brown" userId="19938383-fec8-4f89-b642-60601738aaa5" providerId="ADAL" clId="{8080AAFC-73F8-4452-96A6-666152225E70}" dt="2022-06-16T08:00:03.209" v="518" actId="1035"/>
          <ac:spMkLst>
            <pc:docMk/>
            <pc:sldMk cId="3113560296" sldId="257"/>
            <ac:spMk id="15" creationId="{96382593-E648-AF0D-9439-0D4B94C154AD}"/>
          </ac:spMkLst>
        </pc:spChg>
        <pc:spChg chg="mod">
          <ac:chgData name="Simon Brown" userId="19938383-fec8-4f89-b642-60601738aaa5" providerId="ADAL" clId="{8080AAFC-73F8-4452-96A6-666152225E70}" dt="2022-06-16T08:00:03.209" v="518" actId="1035"/>
          <ac:spMkLst>
            <pc:docMk/>
            <pc:sldMk cId="3113560296" sldId="257"/>
            <ac:spMk id="57" creationId="{9B53769B-2503-E118-2DBE-CEFD551A5C6E}"/>
          </ac:spMkLst>
        </pc:spChg>
        <pc:spChg chg="add del mod">
          <ac:chgData name="Simon Brown" userId="19938383-fec8-4f89-b642-60601738aaa5" providerId="ADAL" clId="{8080AAFC-73F8-4452-96A6-666152225E70}" dt="2022-06-16T07:54:27.198" v="212"/>
          <ac:spMkLst>
            <pc:docMk/>
            <pc:sldMk cId="3113560296" sldId="257"/>
            <ac:spMk id="63" creationId="{09E063D2-43D2-41A2-E31A-535A98D65700}"/>
          </ac:spMkLst>
        </pc:spChg>
        <pc:spChg chg="add mod">
          <ac:chgData name="Simon Brown" userId="19938383-fec8-4f89-b642-60601738aaa5" providerId="ADAL" clId="{8080AAFC-73F8-4452-96A6-666152225E70}" dt="2022-06-16T07:59:05.002" v="505" actId="1037"/>
          <ac:spMkLst>
            <pc:docMk/>
            <pc:sldMk cId="3113560296" sldId="257"/>
            <ac:spMk id="87" creationId="{ABCF1784-5AD4-C72F-1F28-B6B03033501B}"/>
          </ac:spMkLst>
        </pc:spChg>
        <pc:spChg chg="add mod">
          <ac:chgData name="Simon Brown" userId="19938383-fec8-4f89-b642-60601738aaa5" providerId="ADAL" clId="{8080AAFC-73F8-4452-96A6-666152225E70}" dt="2022-06-16T07:59:05.002" v="505" actId="1037"/>
          <ac:spMkLst>
            <pc:docMk/>
            <pc:sldMk cId="3113560296" sldId="257"/>
            <ac:spMk id="88" creationId="{E6F332F4-808C-AEDF-CEB7-3D488826180F}"/>
          </ac:spMkLst>
        </pc:spChg>
        <pc:spChg chg="add mod">
          <ac:chgData name="Simon Brown" userId="19938383-fec8-4f89-b642-60601738aaa5" providerId="ADAL" clId="{8080AAFC-73F8-4452-96A6-666152225E70}" dt="2022-06-16T07:59:20.441" v="509" actId="1038"/>
          <ac:spMkLst>
            <pc:docMk/>
            <pc:sldMk cId="3113560296" sldId="257"/>
            <ac:spMk id="90" creationId="{F9B37E74-8A4D-2FAF-FF81-50572E901BE7}"/>
          </ac:spMkLst>
        </pc:spChg>
        <pc:spChg chg="add mod">
          <ac:chgData name="Simon Brown" userId="19938383-fec8-4f89-b642-60601738aaa5" providerId="ADAL" clId="{8080AAFC-73F8-4452-96A6-666152225E70}" dt="2022-06-16T07:59:20.441" v="509" actId="1038"/>
          <ac:spMkLst>
            <pc:docMk/>
            <pc:sldMk cId="3113560296" sldId="257"/>
            <ac:spMk id="91" creationId="{8B61E8F2-CC5B-2682-0162-66408F1906C7}"/>
          </ac:spMkLst>
        </pc:spChg>
      </pc:sldChg>
    </pc:docChg>
  </pc:docChgLst>
  <pc:docChgLst>
    <pc:chgData name="Simon Brown" userId="19938383-fec8-4f89-b642-60601738aaa5" providerId="ADAL" clId="{DAB7D559-8CBE-43A6-9451-85BD47C88A8A}"/>
    <pc:docChg chg="undo custSel modSld">
      <pc:chgData name="Simon Brown" userId="19938383-fec8-4f89-b642-60601738aaa5" providerId="ADAL" clId="{DAB7D559-8CBE-43A6-9451-85BD47C88A8A}" dt="2022-06-15T13:31:20.033" v="1018" actId="207"/>
      <pc:docMkLst>
        <pc:docMk/>
      </pc:docMkLst>
      <pc:sldChg chg="addSp delSp modSp mod">
        <pc:chgData name="Simon Brown" userId="19938383-fec8-4f89-b642-60601738aaa5" providerId="ADAL" clId="{DAB7D559-8CBE-43A6-9451-85BD47C88A8A}" dt="2022-06-15T13:31:20.033" v="1018" actId="207"/>
        <pc:sldMkLst>
          <pc:docMk/>
          <pc:sldMk cId="3113560296" sldId="257"/>
        </pc:sldMkLst>
        <pc:spChg chg="mod">
          <ac:chgData name="Simon Brown" userId="19938383-fec8-4f89-b642-60601738aaa5" providerId="ADAL" clId="{DAB7D559-8CBE-43A6-9451-85BD47C88A8A}" dt="2022-06-15T13:22:45.158" v="961" actId="20577"/>
          <ac:spMkLst>
            <pc:docMk/>
            <pc:sldMk cId="3113560296" sldId="257"/>
            <ac:spMk id="7" creationId="{E982D907-FB54-85DF-0B05-5B001C3D289C}"/>
          </ac:spMkLst>
        </pc:spChg>
        <pc:spChg chg="mod">
          <ac:chgData name="Simon Brown" userId="19938383-fec8-4f89-b642-60601738aaa5" providerId="ADAL" clId="{DAB7D559-8CBE-43A6-9451-85BD47C88A8A}" dt="2022-06-15T12:04:09.860" v="9" actId="14100"/>
          <ac:spMkLst>
            <pc:docMk/>
            <pc:sldMk cId="3113560296" sldId="257"/>
            <ac:spMk id="8" creationId="{9F74351F-906E-5255-29C3-A38A12C6BEF6}"/>
          </ac:spMkLst>
        </pc:spChg>
        <pc:spChg chg="mod">
          <ac:chgData name="Simon Brown" userId="19938383-fec8-4f89-b642-60601738aaa5" providerId="ADAL" clId="{DAB7D559-8CBE-43A6-9451-85BD47C88A8A}" dt="2022-06-15T13:11:36.557" v="911" actId="1582"/>
          <ac:spMkLst>
            <pc:docMk/>
            <pc:sldMk cId="3113560296" sldId="257"/>
            <ac:spMk id="11" creationId="{B8A76B57-EE93-913E-E4B0-5B93EAEA44D0}"/>
          </ac:spMkLst>
        </pc:spChg>
        <pc:spChg chg="mod">
          <ac:chgData name="Simon Brown" userId="19938383-fec8-4f89-b642-60601738aaa5" providerId="ADAL" clId="{DAB7D559-8CBE-43A6-9451-85BD47C88A8A}" dt="2022-06-15T13:24:49" v="978" actId="20577"/>
          <ac:spMkLst>
            <pc:docMk/>
            <pc:sldMk cId="3113560296" sldId="257"/>
            <ac:spMk id="15" creationId="{96382593-E648-AF0D-9439-0D4B94C154AD}"/>
          </ac:spMkLst>
        </pc:spChg>
        <pc:spChg chg="mod">
          <ac:chgData name="Simon Brown" userId="19938383-fec8-4f89-b642-60601738aaa5" providerId="ADAL" clId="{DAB7D559-8CBE-43A6-9451-85BD47C88A8A}" dt="2022-06-15T13:27:40.895" v="983" actId="1076"/>
          <ac:spMkLst>
            <pc:docMk/>
            <pc:sldMk cId="3113560296" sldId="257"/>
            <ac:spMk id="17" creationId="{90A9E868-8A4D-CBB0-1556-FF290E733B96}"/>
          </ac:spMkLst>
        </pc:spChg>
        <pc:spChg chg="del">
          <ac:chgData name="Simon Brown" userId="19938383-fec8-4f89-b642-60601738aaa5" providerId="ADAL" clId="{DAB7D559-8CBE-43A6-9451-85BD47C88A8A}" dt="2022-06-15T13:11:05.437" v="908" actId="478"/>
          <ac:spMkLst>
            <pc:docMk/>
            <pc:sldMk cId="3113560296" sldId="257"/>
            <ac:spMk id="18" creationId="{D27CE597-B958-1BB8-F421-BE0FCEFB26A4}"/>
          </ac:spMkLst>
        </pc:spChg>
        <pc:spChg chg="mod">
          <ac:chgData name="Simon Brown" userId="19938383-fec8-4f89-b642-60601738aaa5" providerId="ADAL" clId="{DAB7D559-8CBE-43A6-9451-85BD47C88A8A}" dt="2022-06-15T12:04:25.955" v="35" actId="20577"/>
          <ac:spMkLst>
            <pc:docMk/>
            <pc:sldMk cId="3113560296" sldId="257"/>
            <ac:spMk id="19" creationId="{D5D53C6E-919D-B9AD-5912-7F40916E1A0A}"/>
          </ac:spMkLst>
        </pc:spChg>
        <pc:spChg chg="add del mod">
          <ac:chgData name="Simon Brown" userId="19938383-fec8-4f89-b642-60601738aaa5" providerId="ADAL" clId="{DAB7D559-8CBE-43A6-9451-85BD47C88A8A}" dt="2022-06-15T12:42:19.230" v="488"/>
          <ac:spMkLst>
            <pc:docMk/>
            <pc:sldMk cId="3113560296" sldId="257"/>
            <ac:spMk id="52" creationId="{821CC5D6-261B-0B79-F3D2-0283847A640C}"/>
          </ac:spMkLst>
        </pc:spChg>
        <pc:spChg chg="add del mod">
          <ac:chgData name="Simon Brown" userId="19938383-fec8-4f89-b642-60601738aaa5" providerId="ADAL" clId="{DAB7D559-8CBE-43A6-9451-85BD47C88A8A}" dt="2022-06-15T12:42:19.230" v="488"/>
          <ac:spMkLst>
            <pc:docMk/>
            <pc:sldMk cId="3113560296" sldId="257"/>
            <ac:spMk id="53" creationId="{7D9BBACA-8E86-3412-7B34-82EC07345913}"/>
          </ac:spMkLst>
        </pc:spChg>
        <pc:spChg chg="add mod">
          <ac:chgData name="Simon Brown" userId="19938383-fec8-4f89-b642-60601738aaa5" providerId="ADAL" clId="{DAB7D559-8CBE-43A6-9451-85BD47C88A8A}" dt="2022-06-15T12:50:48.541" v="584" actId="1076"/>
          <ac:spMkLst>
            <pc:docMk/>
            <pc:sldMk cId="3113560296" sldId="257"/>
            <ac:spMk id="56" creationId="{A0C58BD1-B155-869A-5BA6-2ACCFCD16DA0}"/>
          </ac:spMkLst>
        </pc:spChg>
        <pc:spChg chg="mod">
          <ac:chgData name="Simon Brown" userId="19938383-fec8-4f89-b642-60601738aaa5" providerId="ADAL" clId="{DAB7D559-8CBE-43A6-9451-85BD47C88A8A}" dt="2022-06-15T12:51:58.398" v="599" actId="1076"/>
          <ac:spMkLst>
            <pc:docMk/>
            <pc:sldMk cId="3113560296" sldId="257"/>
            <ac:spMk id="58" creationId="{250950E1-2447-5462-DA0F-EC9D80542C00}"/>
          </ac:spMkLst>
        </pc:spChg>
        <pc:spChg chg="add mod">
          <ac:chgData name="Simon Brown" userId="19938383-fec8-4f89-b642-60601738aaa5" providerId="ADAL" clId="{DAB7D559-8CBE-43A6-9451-85BD47C88A8A}" dt="2022-06-15T12:50:48.541" v="584" actId="1076"/>
          <ac:spMkLst>
            <pc:docMk/>
            <pc:sldMk cId="3113560296" sldId="257"/>
            <ac:spMk id="59" creationId="{7DE0C758-E726-AD6B-ADD4-0C07772FBCBF}"/>
          </ac:spMkLst>
        </pc:spChg>
        <pc:spChg chg="add mod">
          <ac:chgData name="Simon Brown" userId="19938383-fec8-4f89-b642-60601738aaa5" providerId="ADAL" clId="{DAB7D559-8CBE-43A6-9451-85BD47C88A8A}" dt="2022-06-15T12:43:32.235" v="522" actId="1076"/>
          <ac:spMkLst>
            <pc:docMk/>
            <pc:sldMk cId="3113560296" sldId="257"/>
            <ac:spMk id="60" creationId="{A131D053-1C5B-47E3-6C61-0C3F32B0E6E8}"/>
          </ac:spMkLst>
        </pc:spChg>
        <pc:spChg chg="add mod">
          <ac:chgData name="Simon Brown" userId="19938383-fec8-4f89-b642-60601738aaa5" providerId="ADAL" clId="{DAB7D559-8CBE-43A6-9451-85BD47C88A8A}" dt="2022-06-15T12:46:42.940" v="538" actId="20577"/>
          <ac:spMkLst>
            <pc:docMk/>
            <pc:sldMk cId="3113560296" sldId="257"/>
            <ac:spMk id="61" creationId="{36C8B6CE-2731-7171-C666-1F3FB8D83B57}"/>
          </ac:spMkLst>
        </pc:spChg>
        <pc:spChg chg="mod">
          <ac:chgData name="Simon Brown" userId="19938383-fec8-4f89-b642-60601738aaa5" providerId="ADAL" clId="{DAB7D559-8CBE-43A6-9451-85BD47C88A8A}" dt="2022-06-15T12:48:59.415" v="566" actId="113"/>
          <ac:spMkLst>
            <pc:docMk/>
            <pc:sldMk cId="3113560296" sldId="257"/>
            <ac:spMk id="62" creationId="{F0984B11-B30F-92E3-05BC-726453569A52}"/>
          </ac:spMkLst>
        </pc:spChg>
        <pc:spChg chg="add del mod">
          <ac:chgData name="Simon Brown" userId="19938383-fec8-4f89-b642-60601738aaa5" providerId="ADAL" clId="{DAB7D559-8CBE-43A6-9451-85BD47C88A8A}" dt="2022-06-15T12:51:01.840" v="588"/>
          <ac:spMkLst>
            <pc:docMk/>
            <pc:sldMk cId="3113560296" sldId="257"/>
            <ac:spMk id="63" creationId="{F2631933-3D08-16C4-A144-26CCAD9A59BF}"/>
          </ac:spMkLst>
        </pc:spChg>
        <pc:spChg chg="mod">
          <ac:chgData name="Simon Brown" userId="19938383-fec8-4f89-b642-60601738aaa5" providerId="ADAL" clId="{DAB7D559-8CBE-43A6-9451-85BD47C88A8A}" dt="2022-06-15T12:47:15.670" v="544" actId="207"/>
          <ac:spMkLst>
            <pc:docMk/>
            <pc:sldMk cId="3113560296" sldId="257"/>
            <ac:spMk id="64" creationId="{98487DF8-CB32-F98E-F8A0-3EF31B4CD37C}"/>
          </ac:spMkLst>
        </pc:spChg>
        <pc:spChg chg="add mod">
          <ac:chgData name="Simon Brown" userId="19938383-fec8-4f89-b642-60601738aaa5" providerId="ADAL" clId="{DAB7D559-8CBE-43A6-9451-85BD47C88A8A}" dt="2022-06-15T12:51:50.606" v="598" actId="14100"/>
          <ac:spMkLst>
            <pc:docMk/>
            <pc:sldMk cId="3113560296" sldId="257"/>
            <ac:spMk id="65" creationId="{97E85C94-4D02-737D-B766-5B07097CC247}"/>
          </ac:spMkLst>
        </pc:spChg>
        <pc:spChg chg="mod">
          <ac:chgData name="Simon Brown" userId="19938383-fec8-4f89-b642-60601738aaa5" providerId="ADAL" clId="{DAB7D559-8CBE-43A6-9451-85BD47C88A8A}" dt="2022-06-15T12:46:58.734" v="540" actId="207"/>
          <ac:spMkLst>
            <pc:docMk/>
            <pc:sldMk cId="3113560296" sldId="257"/>
            <ac:spMk id="66" creationId="{38CF2F11-9A3C-31A9-1635-FACC97583F4A}"/>
          </ac:spMkLst>
        </pc:spChg>
        <pc:spChg chg="add mod">
          <ac:chgData name="Simon Brown" userId="19938383-fec8-4f89-b642-60601738aaa5" providerId="ADAL" clId="{DAB7D559-8CBE-43A6-9451-85BD47C88A8A}" dt="2022-06-15T12:51:39.741" v="594" actId="14100"/>
          <ac:spMkLst>
            <pc:docMk/>
            <pc:sldMk cId="3113560296" sldId="257"/>
            <ac:spMk id="67" creationId="{83A8E2B1-B277-6F16-02DE-DA6AFC9817DD}"/>
          </ac:spMkLst>
        </pc:spChg>
        <pc:spChg chg="mod">
          <ac:chgData name="Simon Brown" userId="19938383-fec8-4f89-b642-60601738aaa5" providerId="ADAL" clId="{DAB7D559-8CBE-43A6-9451-85BD47C88A8A}" dt="2022-06-15T12:23:41.866" v="139" actId="1038"/>
          <ac:spMkLst>
            <pc:docMk/>
            <pc:sldMk cId="3113560296" sldId="257"/>
            <ac:spMk id="68" creationId="{F1BAAEF8-F0D4-E179-6715-90EAB172CD2B}"/>
          </ac:spMkLst>
        </pc:spChg>
        <pc:spChg chg="mod">
          <ac:chgData name="Simon Brown" userId="19938383-fec8-4f89-b642-60601738aaa5" providerId="ADAL" clId="{DAB7D559-8CBE-43A6-9451-85BD47C88A8A}" dt="2022-06-15T13:26:55.576" v="981" actId="207"/>
          <ac:spMkLst>
            <pc:docMk/>
            <pc:sldMk cId="3113560296" sldId="257"/>
            <ac:spMk id="69" creationId="{592A5544-ECBF-DEEC-ABFB-87391C0E0943}"/>
          </ac:spMkLst>
        </pc:spChg>
        <pc:spChg chg="mod">
          <ac:chgData name="Simon Brown" userId="19938383-fec8-4f89-b642-60601738aaa5" providerId="ADAL" clId="{DAB7D559-8CBE-43A6-9451-85BD47C88A8A}" dt="2022-06-15T12:39:59.712" v="424" actId="122"/>
          <ac:spMkLst>
            <pc:docMk/>
            <pc:sldMk cId="3113560296" sldId="257"/>
            <ac:spMk id="70" creationId="{2D05B31B-F485-C19A-7C2E-17A43DCC86EA}"/>
          </ac:spMkLst>
        </pc:spChg>
        <pc:spChg chg="mod">
          <ac:chgData name="Simon Brown" userId="19938383-fec8-4f89-b642-60601738aaa5" providerId="ADAL" clId="{DAB7D559-8CBE-43A6-9451-85BD47C88A8A}" dt="2022-06-15T12:33:07.630" v="412" actId="20577"/>
          <ac:spMkLst>
            <pc:docMk/>
            <pc:sldMk cId="3113560296" sldId="257"/>
            <ac:spMk id="72" creationId="{C2D498F8-390E-A411-AE4A-1B94FE544547}"/>
          </ac:spMkLst>
        </pc:spChg>
        <pc:spChg chg="mod">
          <ac:chgData name="Simon Brown" userId="19938383-fec8-4f89-b642-60601738aaa5" providerId="ADAL" clId="{DAB7D559-8CBE-43A6-9451-85BD47C88A8A}" dt="2022-06-15T12:27:31.499" v="265" actId="14100"/>
          <ac:spMkLst>
            <pc:docMk/>
            <pc:sldMk cId="3113560296" sldId="257"/>
            <ac:spMk id="73" creationId="{7C9344B0-E07A-AEAF-43B5-17C3ADDFD1AB}"/>
          </ac:spMkLst>
        </pc:spChg>
        <pc:spChg chg="mod">
          <ac:chgData name="Simon Brown" userId="19938383-fec8-4f89-b642-60601738aaa5" providerId="ADAL" clId="{DAB7D559-8CBE-43A6-9451-85BD47C88A8A}" dt="2022-06-15T12:28:01.923" v="326" actId="14100"/>
          <ac:spMkLst>
            <pc:docMk/>
            <pc:sldMk cId="3113560296" sldId="257"/>
            <ac:spMk id="75" creationId="{DDA1DB1F-6325-50A1-F05B-20DBB297C10F}"/>
          </ac:spMkLst>
        </pc:spChg>
        <pc:spChg chg="mod">
          <ac:chgData name="Simon Brown" userId="19938383-fec8-4f89-b642-60601738aaa5" providerId="ADAL" clId="{DAB7D559-8CBE-43A6-9451-85BD47C88A8A}" dt="2022-06-15T12:23:19.729" v="128" actId="20577"/>
          <ac:spMkLst>
            <pc:docMk/>
            <pc:sldMk cId="3113560296" sldId="257"/>
            <ac:spMk id="76" creationId="{1FF96299-F03F-9BF6-1C16-817E83CAE2D2}"/>
          </ac:spMkLst>
        </pc:spChg>
        <pc:spChg chg="mod">
          <ac:chgData name="Simon Brown" userId="19938383-fec8-4f89-b642-60601738aaa5" providerId="ADAL" clId="{DAB7D559-8CBE-43A6-9451-85BD47C88A8A}" dt="2022-06-15T12:37:12.873" v="423" actId="1037"/>
          <ac:spMkLst>
            <pc:docMk/>
            <pc:sldMk cId="3113560296" sldId="257"/>
            <ac:spMk id="77" creationId="{13DE860F-3BBF-A8D3-C43E-87E48BAC0F02}"/>
          </ac:spMkLst>
        </pc:spChg>
        <pc:spChg chg="mod">
          <ac:chgData name="Simon Brown" userId="19938383-fec8-4f89-b642-60601738aaa5" providerId="ADAL" clId="{DAB7D559-8CBE-43A6-9451-85BD47C88A8A}" dt="2022-06-15T12:27:35.004" v="271" actId="1036"/>
          <ac:spMkLst>
            <pc:docMk/>
            <pc:sldMk cId="3113560296" sldId="257"/>
            <ac:spMk id="78" creationId="{5FA57206-FF5E-1AF8-5397-0688F7A1051F}"/>
          </ac:spMkLst>
        </pc:spChg>
        <pc:spChg chg="add mod">
          <ac:chgData name="Simon Brown" userId="19938383-fec8-4f89-b642-60601738aaa5" providerId="ADAL" clId="{DAB7D559-8CBE-43A6-9451-85BD47C88A8A}" dt="2022-06-15T13:27:52.120" v="985" actId="1076"/>
          <ac:spMkLst>
            <pc:docMk/>
            <pc:sldMk cId="3113560296" sldId="257"/>
            <ac:spMk id="79" creationId="{5BE7C8E2-F5CF-A9C7-565F-0DCDFEB0F875}"/>
          </ac:spMkLst>
        </pc:spChg>
        <pc:spChg chg="mod">
          <ac:chgData name="Simon Brown" userId="19938383-fec8-4f89-b642-60601738aaa5" providerId="ADAL" clId="{DAB7D559-8CBE-43A6-9451-85BD47C88A8A}" dt="2022-06-15T12:26:20.098" v="206" actId="20577"/>
          <ac:spMkLst>
            <pc:docMk/>
            <pc:sldMk cId="3113560296" sldId="257"/>
            <ac:spMk id="80" creationId="{53258AD4-4D5D-3ECF-FC2E-23548509E558}"/>
          </ac:spMkLst>
        </pc:spChg>
        <pc:spChg chg="add mod">
          <ac:chgData name="Simon Brown" userId="19938383-fec8-4f89-b642-60601738aaa5" providerId="ADAL" clId="{DAB7D559-8CBE-43A6-9451-85BD47C88A8A}" dt="2022-06-15T13:30:09.769" v="1016" actId="1038"/>
          <ac:spMkLst>
            <pc:docMk/>
            <pc:sldMk cId="3113560296" sldId="257"/>
            <ac:spMk id="81" creationId="{A0009C83-C95E-2F51-998F-25D72839DE04}"/>
          </ac:spMkLst>
        </pc:spChg>
        <pc:spChg chg="mod">
          <ac:chgData name="Simon Brown" userId="19938383-fec8-4f89-b642-60601738aaa5" providerId="ADAL" clId="{DAB7D559-8CBE-43A6-9451-85BD47C88A8A}" dt="2022-06-15T12:26:07.946" v="179" actId="20577"/>
          <ac:spMkLst>
            <pc:docMk/>
            <pc:sldMk cId="3113560296" sldId="257"/>
            <ac:spMk id="82" creationId="{D4753CED-B0FD-A616-2B67-24ED603B7341}"/>
          </ac:spMkLst>
        </pc:spChg>
        <pc:spChg chg="mod">
          <ac:chgData name="Simon Brown" userId="19938383-fec8-4f89-b642-60601738aaa5" providerId="ADAL" clId="{DAB7D559-8CBE-43A6-9451-85BD47C88A8A}" dt="2022-06-15T12:36:38.879" v="419" actId="14100"/>
          <ac:spMkLst>
            <pc:docMk/>
            <pc:sldMk cId="3113560296" sldId="257"/>
            <ac:spMk id="83" creationId="{57957A3F-0E44-6490-EA21-19972574F4B7}"/>
          </ac:spMkLst>
        </pc:spChg>
        <pc:spChg chg="mod">
          <ac:chgData name="Simon Brown" userId="19938383-fec8-4f89-b642-60601738aaa5" providerId="ADAL" clId="{DAB7D559-8CBE-43A6-9451-85BD47C88A8A}" dt="2022-06-15T13:25:23.903" v="979" actId="207"/>
          <ac:spMkLst>
            <pc:docMk/>
            <pc:sldMk cId="3113560296" sldId="257"/>
            <ac:spMk id="84" creationId="{0F742D97-FF26-1CAF-6EA0-107EE4298057}"/>
          </ac:spMkLst>
        </pc:spChg>
        <pc:spChg chg="mod">
          <ac:chgData name="Simon Brown" userId="19938383-fec8-4f89-b642-60601738aaa5" providerId="ADAL" clId="{DAB7D559-8CBE-43A6-9451-85BD47C88A8A}" dt="2022-06-15T12:47:05.020" v="542" actId="14100"/>
          <ac:spMkLst>
            <pc:docMk/>
            <pc:sldMk cId="3113560296" sldId="257"/>
            <ac:spMk id="85" creationId="{ADB73BFA-5AD1-D1D6-940B-0A7CFF1190E3}"/>
          </ac:spMkLst>
        </pc:spChg>
        <pc:spChg chg="mod">
          <ac:chgData name="Simon Brown" userId="19938383-fec8-4f89-b642-60601738aaa5" providerId="ADAL" clId="{DAB7D559-8CBE-43A6-9451-85BD47C88A8A}" dt="2022-06-15T13:12:33.068" v="918" actId="20577"/>
          <ac:spMkLst>
            <pc:docMk/>
            <pc:sldMk cId="3113560296" sldId="257"/>
            <ac:spMk id="89" creationId="{CAB51A9C-7F44-ECF7-BE69-6D4FAD861037}"/>
          </ac:spMkLst>
        </pc:spChg>
        <pc:spChg chg="del">
          <ac:chgData name="Simon Brown" userId="19938383-fec8-4f89-b642-60601738aaa5" providerId="ADAL" clId="{DAB7D559-8CBE-43A6-9451-85BD47C88A8A}" dt="2022-06-15T12:42:12.266" v="486" actId="478"/>
          <ac:spMkLst>
            <pc:docMk/>
            <pc:sldMk cId="3113560296" sldId="257"/>
            <ac:spMk id="92" creationId="{D7DF3E29-F4FD-177B-866F-D43C3C218C21}"/>
          </ac:spMkLst>
        </pc:spChg>
        <pc:spChg chg="mod">
          <ac:chgData name="Simon Brown" userId="19938383-fec8-4f89-b642-60601738aaa5" providerId="ADAL" clId="{DAB7D559-8CBE-43A6-9451-85BD47C88A8A}" dt="2022-06-15T13:27:24.956" v="982" actId="207"/>
          <ac:spMkLst>
            <pc:docMk/>
            <pc:sldMk cId="3113560296" sldId="257"/>
            <ac:spMk id="94" creationId="{FF98786B-2D1D-84C7-A554-729468A044E3}"/>
          </ac:spMkLst>
        </pc:spChg>
        <pc:spChg chg="mod">
          <ac:chgData name="Simon Brown" userId="19938383-fec8-4f89-b642-60601738aaa5" providerId="ADAL" clId="{DAB7D559-8CBE-43A6-9451-85BD47C88A8A}" dt="2022-06-15T12:47:51.174" v="558" actId="1036"/>
          <ac:spMkLst>
            <pc:docMk/>
            <pc:sldMk cId="3113560296" sldId="257"/>
            <ac:spMk id="96" creationId="{37B0C6CF-96CC-DF60-D871-7E596D77B302}"/>
          </ac:spMkLst>
        </pc:spChg>
        <pc:spChg chg="mod">
          <ac:chgData name="Simon Brown" userId="19938383-fec8-4f89-b642-60601738aaa5" providerId="ADAL" clId="{DAB7D559-8CBE-43A6-9451-85BD47C88A8A}" dt="2022-06-15T12:51:58.398" v="599" actId="1076"/>
          <ac:spMkLst>
            <pc:docMk/>
            <pc:sldMk cId="3113560296" sldId="257"/>
            <ac:spMk id="97" creationId="{5972C9AB-1BFE-20DE-6EE3-370447205109}"/>
          </ac:spMkLst>
        </pc:spChg>
        <pc:spChg chg="mod">
          <ac:chgData name="Simon Brown" userId="19938383-fec8-4f89-b642-60601738aaa5" providerId="ADAL" clId="{DAB7D559-8CBE-43A6-9451-85BD47C88A8A}" dt="2022-06-15T13:27:40.895" v="983" actId="1076"/>
          <ac:spMkLst>
            <pc:docMk/>
            <pc:sldMk cId="3113560296" sldId="257"/>
            <ac:spMk id="99" creationId="{2958313E-0B66-5EB8-CA4D-9F050411D727}"/>
          </ac:spMkLst>
        </pc:spChg>
        <pc:spChg chg="mod">
          <ac:chgData name="Simon Brown" userId="19938383-fec8-4f89-b642-60601738aaa5" providerId="ADAL" clId="{DAB7D559-8CBE-43A6-9451-85BD47C88A8A}" dt="2022-06-15T13:31:20.033" v="1018" actId="207"/>
          <ac:spMkLst>
            <pc:docMk/>
            <pc:sldMk cId="3113560296" sldId="257"/>
            <ac:spMk id="100" creationId="{FC0273E9-BED2-7C9A-39C2-BB3DFE56839D}"/>
          </ac:spMkLst>
        </pc:spChg>
        <pc:spChg chg="mod">
          <ac:chgData name="Simon Brown" userId="19938383-fec8-4f89-b642-60601738aaa5" providerId="ADAL" clId="{DAB7D559-8CBE-43A6-9451-85BD47C88A8A}" dt="2022-06-15T13:31:20.033" v="1018" actId="207"/>
          <ac:spMkLst>
            <pc:docMk/>
            <pc:sldMk cId="3113560296" sldId="257"/>
            <ac:spMk id="101" creationId="{2B1349DA-9D91-1168-75D9-9A759E9BDADB}"/>
          </ac:spMkLst>
        </pc:spChg>
        <pc:spChg chg="mod">
          <ac:chgData name="Simon Brown" userId="19938383-fec8-4f89-b642-60601738aaa5" providerId="ADAL" clId="{DAB7D559-8CBE-43A6-9451-85BD47C88A8A}" dt="2022-06-15T12:27:56.923" v="325" actId="20577"/>
          <ac:spMkLst>
            <pc:docMk/>
            <pc:sldMk cId="3113560296" sldId="257"/>
            <ac:spMk id="120" creationId="{1BA741A5-714E-4BF7-D717-BAB0134A9F06}"/>
          </ac:spMkLst>
        </pc:spChg>
        <pc:spChg chg="mod">
          <ac:chgData name="Simon Brown" userId="19938383-fec8-4f89-b642-60601738aaa5" providerId="ADAL" clId="{DAB7D559-8CBE-43A6-9451-85BD47C88A8A}" dt="2022-06-15T12:42:04.259" v="484" actId="948"/>
          <ac:spMkLst>
            <pc:docMk/>
            <pc:sldMk cId="3113560296" sldId="257"/>
            <ac:spMk id="145" creationId="{8B1711A5-5D5C-D289-83B9-4C1B86FDF556}"/>
          </ac:spMkLst>
        </pc:spChg>
        <pc:spChg chg="mod">
          <ac:chgData name="Simon Brown" userId="19938383-fec8-4f89-b642-60601738aaa5" providerId="ADAL" clId="{DAB7D559-8CBE-43A6-9451-85BD47C88A8A}" dt="2022-06-15T12:42:25.691" v="490" actId="1076"/>
          <ac:spMkLst>
            <pc:docMk/>
            <pc:sldMk cId="3113560296" sldId="257"/>
            <ac:spMk id="146" creationId="{BFF7C34F-33C5-2077-4417-819C815684B3}"/>
          </ac:spMkLst>
        </pc:spChg>
        <pc:spChg chg="del">
          <ac:chgData name="Simon Brown" userId="19938383-fec8-4f89-b642-60601738aaa5" providerId="ADAL" clId="{DAB7D559-8CBE-43A6-9451-85BD47C88A8A}" dt="2022-06-15T12:42:09.397" v="485" actId="478"/>
          <ac:spMkLst>
            <pc:docMk/>
            <pc:sldMk cId="3113560296" sldId="257"/>
            <ac:spMk id="149" creationId="{D9733A0D-6F28-7253-E871-736BC42E777C}"/>
          </ac:spMkLst>
        </pc:spChg>
        <pc:grpChg chg="mod">
          <ac:chgData name="Simon Brown" userId="19938383-fec8-4f89-b642-60601738aaa5" providerId="ADAL" clId="{DAB7D559-8CBE-43A6-9451-85BD47C88A8A}" dt="2022-06-15T12:32:20.501" v="382" actId="1076"/>
          <ac:grpSpMkLst>
            <pc:docMk/>
            <pc:sldMk cId="3113560296" sldId="257"/>
            <ac:grpSpMk id="21" creationId="{64002197-003D-1B26-D91E-1ABA3C095E3C}"/>
          </ac:grpSpMkLst>
        </pc:grpChg>
        <pc:picChg chg="del mod">
          <ac:chgData name="Simon Brown" userId="19938383-fec8-4f89-b642-60601738aaa5" providerId="ADAL" clId="{DAB7D559-8CBE-43A6-9451-85BD47C88A8A}" dt="2022-06-15T13:11:03.947" v="907" actId="478"/>
          <ac:picMkLst>
            <pc:docMk/>
            <pc:sldMk cId="3113560296" sldId="257"/>
            <ac:picMk id="2" creationId="{C2D602A6-1007-A5CB-A68A-91CEF0DF8195}"/>
          </ac:picMkLst>
        </pc:picChg>
        <pc:picChg chg="mod">
          <ac:chgData name="Simon Brown" userId="19938383-fec8-4f89-b642-60601738aaa5" providerId="ADAL" clId="{DAB7D559-8CBE-43A6-9451-85BD47C88A8A}" dt="2022-06-15T12:50:30.727" v="581" actId="1076"/>
          <ac:picMkLst>
            <pc:docMk/>
            <pc:sldMk cId="3113560296" sldId="257"/>
            <ac:picMk id="4" creationId="{086EBA85-D3AD-52B8-3692-7E19DCBB613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EA612-44C3-A341-902F-6435DE4D9F4D}" type="datetimeFigureOut">
              <a:rPr lang="en-RU" smtClean="0"/>
              <a:t>07/18/2022</a:t>
            </a:fld>
            <a:endParaRPr lang="en-RU"/>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5CCFA-17E5-5242-9475-F9B33242C020}" type="slidenum">
              <a:rPr lang="en-RU" smtClean="0"/>
              <a:t>‹#›</a:t>
            </a:fld>
            <a:endParaRPr lang="en-RU"/>
          </a:p>
        </p:txBody>
      </p:sp>
    </p:spTree>
    <p:extLst>
      <p:ext uri="{BB962C8B-B14F-4D97-AF65-F5344CB8AC3E}">
        <p14:creationId xmlns:p14="http://schemas.microsoft.com/office/powerpoint/2010/main" val="3734605633"/>
      </p:ext>
    </p:extLst>
  </p:cSld>
  <p:clrMap bg1="lt1" tx1="dk1" bg2="lt2" tx2="dk2" accent1="accent1" accent2="accent2" accent3="accent3" accent4="accent4" accent5="accent5" accent6="accent6" hlink="hlink" folHlink="folHlink"/>
  <p:notesStyle>
    <a:lvl1pPr marL="0" algn="l" defTabSz="914328" rtl="0" eaLnBrk="1" latinLnBrk="0" hangingPunct="1">
      <a:defRPr sz="1200" kern="1200">
        <a:solidFill>
          <a:schemeClr val="tx1"/>
        </a:solidFill>
        <a:latin typeface="+mn-lt"/>
        <a:ea typeface="+mn-ea"/>
        <a:cs typeface="+mn-cs"/>
      </a:defRPr>
    </a:lvl1pPr>
    <a:lvl2pPr marL="457165" algn="l" defTabSz="914328" rtl="0" eaLnBrk="1" latinLnBrk="0" hangingPunct="1">
      <a:defRPr sz="1200" kern="1200">
        <a:solidFill>
          <a:schemeClr val="tx1"/>
        </a:solidFill>
        <a:latin typeface="+mn-lt"/>
        <a:ea typeface="+mn-ea"/>
        <a:cs typeface="+mn-cs"/>
      </a:defRPr>
    </a:lvl2pPr>
    <a:lvl3pPr marL="914328" algn="l" defTabSz="914328" rtl="0" eaLnBrk="1" latinLnBrk="0" hangingPunct="1">
      <a:defRPr sz="1200" kern="1200">
        <a:solidFill>
          <a:schemeClr val="tx1"/>
        </a:solidFill>
        <a:latin typeface="+mn-lt"/>
        <a:ea typeface="+mn-ea"/>
        <a:cs typeface="+mn-cs"/>
      </a:defRPr>
    </a:lvl3pPr>
    <a:lvl4pPr marL="1371493" algn="l" defTabSz="914328" rtl="0" eaLnBrk="1" latinLnBrk="0" hangingPunct="1">
      <a:defRPr sz="1200" kern="1200">
        <a:solidFill>
          <a:schemeClr val="tx1"/>
        </a:solidFill>
        <a:latin typeface="+mn-lt"/>
        <a:ea typeface="+mn-ea"/>
        <a:cs typeface="+mn-cs"/>
      </a:defRPr>
    </a:lvl4pPr>
    <a:lvl5pPr marL="1828657" algn="l" defTabSz="914328" rtl="0" eaLnBrk="1" latinLnBrk="0" hangingPunct="1">
      <a:defRPr sz="1200" kern="1200">
        <a:solidFill>
          <a:schemeClr val="tx1"/>
        </a:solidFill>
        <a:latin typeface="+mn-lt"/>
        <a:ea typeface="+mn-ea"/>
        <a:cs typeface="+mn-cs"/>
      </a:defRPr>
    </a:lvl5pPr>
    <a:lvl6pPr marL="2285821" algn="l" defTabSz="914328" rtl="0" eaLnBrk="1" latinLnBrk="0" hangingPunct="1">
      <a:defRPr sz="1200" kern="1200">
        <a:solidFill>
          <a:schemeClr val="tx1"/>
        </a:solidFill>
        <a:latin typeface="+mn-lt"/>
        <a:ea typeface="+mn-ea"/>
        <a:cs typeface="+mn-cs"/>
      </a:defRPr>
    </a:lvl6pPr>
    <a:lvl7pPr marL="2742985" algn="l" defTabSz="914328" rtl="0" eaLnBrk="1" latinLnBrk="0" hangingPunct="1">
      <a:defRPr sz="1200" kern="1200">
        <a:solidFill>
          <a:schemeClr val="tx1"/>
        </a:solidFill>
        <a:latin typeface="+mn-lt"/>
        <a:ea typeface="+mn-ea"/>
        <a:cs typeface="+mn-cs"/>
      </a:defRPr>
    </a:lvl7pPr>
    <a:lvl8pPr marL="3200150" algn="l" defTabSz="914328" rtl="0" eaLnBrk="1" latinLnBrk="0" hangingPunct="1">
      <a:defRPr sz="1200" kern="1200">
        <a:solidFill>
          <a:schemeClr val="tx1"/>
        </a:solidFill>
        <a:latin typeface="+mn-lt"/>
        <a:ea typeface="+mn-ea"/>
        <a:cs typeface="+mn-cs"/>
      </a:defRPr>
    </a:lvl8pPr>
    <a:lvl9pPr marL="3657313" algn="l" defTabSz="91432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RU" dirty="0"/>
          </a:p>
        </p:txBody>
      </p:sp>
      <p:sp>
        <p:nvSpPr>
          <p:cNvPr id="4" name="Slide Number Placeholder 3"/>
          <p:cNvSpPr>
            <a:spLocks noGrp="1"/>
          </p:cNvSpPr>
          <p:nvPr>
            <p:ph type="sldNum" sz="quarter" idx="5"/>
          </p:nvPr>
        </p:nvSpPr>
        <p:spPr/>
        <p:txBody>
          <a:bodyPr/>
          <a:lstStyle/>
          <a:p>
            <a:fld id="{07F5CCFA-17E5-5242-9475-F9B33242C020}" type="slidenum">
              <a:rPr lang="en-RU" smtClean="0"/>
              <a:t>1</a:t>
            </a:fld>
            <a:endParaRPr lang="en-RU"/>
          </a:p>
        </p:txBody>
      </p:sp>
    </p:spTree>
    <p:extLst>
      <p:ext uri="{BB962C8B-B14F-4D97-AF65-F5344CB8AC3E}">
        <p14:creationId xmlns:p14="http://schemas.microsoft.com/office/powerpoint/2010/main" val="1970409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1267" y="1621191"/>
            <a:ext cx="13207604" cy="3448756"/>
          </a:xfrm>
        </p:spPr>
        <p:txBody>
          <a:bodyPr anchor="b"/>
          <a:lstStyle>
            <a:lvl1pPr algn="ctr">
              <a:defRPr sz="8666"/>
            </a:lvl1pPr>
          </a:lstStyle>
          <a:p>
            <a:r>
              <a:rPr lang="en-GB"/>
              <a:t>Click to edit Master title style</a:t>
            </a:r>
            <a:endParaRPr lang="en-US" dirty="0"/>
          </a:p>
        </p:txBody>
      </p:sp>
      <p:sp>
        <p:nvSpPr>
          <p:cNvPr id="3" name="Subtitle 2"/>
          <p:cNvSpPr>
            <a:spLocks noGrp="1"/>
          </p:cNvSpPr>
          <p:nvPr>
            <p:ph type="subTitle" idx="1"/>
          </p:nvPr>
        </p:nvSpPr>
        <p:spPr>
          <a:xfrm>
            <a:off x="2201267" y="5202944"/>
            <a:ext cx="13207604" cy="2391656"/>
          </a:xfrm>
        </p:spPr>
        <p:txBody>
          <a:bodyPr/>
          <a:lstStyle>
            <a:lvl1pPr marL="0" indent="0" algn="ctr">
              <a:buNone/>
              <a:defRPr sz="3467"/>
            </a:lvl1pPr>
            <a:lvl2pPr marL="660375" indent="0" algn="ctr">
              <a:buNone/>
              <a:defRPr sz="2889"/>
            </a:lvl2pPr>
            <a:lvl3pPr marL="1320750" indent="0" algn="ctr">
              <a:buNone/>
              <a:defRPr sz="2600"/>
            </a:lvl3pPr>
            <a:lvl4pPr marL="1981125" indent="0" algn="ctr">
              <a:buNone/>
              <a:defRPr sz="2311"/>
            </a:lvl4pPr>
            <a:lvl5pPr marL="2641501" indent="0" algn="ctr">
              <a:buNone/>
              <a:defRPr sz="2311"/>
            </a:lvl5pPr>
            <a:lvl6pPr marL="3301876" indent="0" algn="ctr">
              <a:buNone/>
              <a:defRPr sz="2311"/>
            </a:lvl6pPr>
            <a:lvl7pPr marL="3962252" indent="0" algn="ctr">
              <a:buNone/>
              <a:defRPr sz="2311"/>
            </a:lvl7pPr>
            <a:lvl8pPr marL="4622627" indent="0" algn="ctr">
              <a:buNone/>
              <a:defRPr sz="2311"/>
            </a:lvl8pPr>
            <a:lvl9pPr marL="5283001" indent="0" algn="ctr">
              <a:buNone/>
              <a:defRPr sz="2311"/>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F1424FE-A0B9-4849-9F1E-7D414A8ACBBA}" type="datetimeFigureOut">
              <a:rPr lang="en-RU" smtClean="0"/>
              <a:t>07/18/2022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115928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F1424FE-A0B9-4849-9F1E-7D414A8ACBBA}" type="datetimeFigureOut">
              <a:rPr lang="en-RU" smtClean="0"/>
              <a:t>07/18/2022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801426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602257" y="527409"/>
            <a:ext cx="379718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10700" y="527409"/>
            <a:ext cx="11171431"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F1424FE-A0B9-4849-9F1E-7D414A8ACBBA}" type="datetimeFigureOut">
              <a:rPr lang="en-RU" smtClean="0"/>
              <a:t>07/18/2022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400820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F1424FE-A0B9-4849-9F1E-7D414A8ACBBA}" type="datetimeFigureOut">
              <a:rPr lang="en-RU" smtClean="0"/>
              <a:t>07/18/2022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980797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01525" y="2469623"/>
            <a:ext cx="15188744" cy="4120620"/>
          </a:xfrm>
        </p:spPr>
        <p:txBody>
          <a:bodyPr anchor="b"/>
          <a:lstStyle>
            <a:lvl1pPr>
              <a:defRPr sz="8666"/>
            </a:lvl1pPr>
          </a:lstStyle>
          <a:p>
            <a:r>
              <a:rPr lang="en-GB"/>
              <a:t>Click to edit Master title style</a:t>
            </a:r>
            <a:endParaRPr lang="en-US" dirty="0"/>
          </a:p>
        </p:txBody>
      </p:sp>
      <p:sp>
        <p:nvSpPr>
          <p:cNvPr id="3" name="Text Placeholder 2"/>
          <p:cNvSpPr>
            <a:spLocks noGrp="1"/>
          </p:cNvSpPr>
          <p:nvPr>
            <p:ph type="body" idx="1"/>
          </p:nvPr>
        </p:nvSpPr>
        <p:spPr>
          <a:xfrm>
            <a:off x="1201525" y="6629231"/>
            <a:ext cx="15188744" cy="2166937"/>
          </a:xfrm>
        </p:spPr>
        <p:txBody>
          <a:bodyPr/>
          <a:lstStyle>
            <a:lvl1pPr marL="0" indent="0">
              <a:buNone/>
              <a:defRPr sz="3467">
                <a:solidFill>
                  <a:schemeClr val="tx1">
                    <a:tint val="75000"/>
                  </a:schemeClr>
                </a:solidFill>
              </a:defRPr>
            </a:lvl1pPr>
            <a:lvl2pPr marL="660375" indent="0">
              <a:buNone/>
              <a:defRPr sz="2889">
                <a:solidFill>
                  <a:schemeClr val="tx1">
                    <a:tint val="75000"/>
                  </a:schemeClr>
                </a:solidFill>
              </a:defRPr>
            </a:lvl2pPr>
            <a:lvl3pPr marL="1320750" indent="0">
              <a:buNone/>
              <a:defRPr sz="2600">
                <a:solidFill>
                  <a:schemeClr val="tx1">
                    <a:tint val="75000"/>
                  </a:schemeClr>
                </a:solidFill>
              </a:defRPr>
            </a:lvl3pPr>
            <a:lvl4pPr marL="1981125" indent="0">
              <a:buNone/>
              <a:defRPr sz="2311">
                <a:solidFill>
                  <a:schemeClr val="tx1">
                    <a:tint val="75000"/>
                  </a:schemeClr>
                </a:solidFill>
              </a:defRPr>
            </a:lvl4pPr>
            <a:lvl5pPr marL="2641501" indent="0">
              <a:buNone/>
              <a:defRPr sz="2311">
                <a:solidFill>
                  <a:schemeClr val="tx1">
                    <a:tint val="75000"/>
                  </a:schemeClr>
                </a:solidFill>
              </a:defRPr>
            </a:lvl5pPr>
            <a:lvl6pPr marL="3301876" indent="0">
              <a:buNone/>
              <a:defRPr sz="2311">
                <a:solidFill>
                  <a:schemeClr val="tx1">
                    <a:tint val="75000"/>
                  </a:schemeClr>
                </a:solidFill>
              </a:defRPr>
            </a:lvl6pPr>
            <a:lvl7pPr marL="3962252" indent="0">
              <a:buNone/>
              <a:defRPr sz="2311">
                <a:solidFill>
                  <a:schemeClr val="tx1">
                    <a:tint val="75000"/>
                  </a:schemeClr>
                </a:solidFill>
              </a:defRPr>
            </a:lvl7pPr>
            <a:lvl8pPr marL="4622627" indent="0">
              <a:buNone/>
              <a:defRPr sz="2311">
                <a:solidFill>
                  <a:schemeClr val="tx1">
                    <a:tint val="75000"/>
                  </a:schemeClr>
                </a:solidFill>
              </a:defRPr>
            </a:lvl8pPr>
            <a:lvl9pPr marL="5283001" indent="0">
              <a:buNone/>
              <a:defRPr sz="2311">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F1424FE-A0B9-4849-9F1E-7D414A8ACBBA}" type="datetimeFigureOut">
              <a:rPr lang="en-RU" smtClean="0"/>
              <a:t>07/18/2022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108642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10699" y="2637014"/>
            <a:ext cx="7484309"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8915134" y="2637014"/>
            <a:ext cx="7484309"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F1424FE-A0B9-4849-9F1E-7D414A8ACBBA}" type="datetimeFigureOut">
              <a:rPr lang="en-RU" smtClean="0"/>
              <a:t>07/18/2022</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66443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2992" y="527405"/>
            <a:ext cx="15188744"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1212992" y="2428354"/>
            <a:ext cx="7449912" cy="1190095"/>
          </a:xfrm>
        </p:spPr>
        <p:txBody>
          <a:bodyPr anchor="b"/>
          <a:lstStyle>
            <a:lvl1pPr marL="0" indent="0">
              <a:buNone/>
              <a:defRPr sz="3467" b="1"/>
            </a:lvl1pPr>
            <a:lvl2pPr marL="660375" indent="0">
              <a:buNone/>
              <a:defRPr sz="2889" b="1"/>
            </a:lvl2pPr>
            <a:lvl3pPr marL="1320750" indent="0">
              <a:buNone/>
              <a:defRPr sz="2600" b="1"/>
            </a:lvl3pPr>
            <a:lvl4pPr marL="1981125" indent="0">
              <a:buNone/>
              <a:defRPr sz="2311" b="1"/>
            </a:lvl4pPr>
            <a:lvl5pPr marL="2641501" indent="0">
              <a:buNone/>
              <a:defRPr sz="2311" b="1"/>
            </a:lvl5pPr>
            <a:lvl6pPr marL="3301876" indent="0">
              <a:buNone/>
              <a:defRPr sz="2311" b="1"/>
            </a:lvl6pPr>
            <a:lvl7pPr marL="3962252" indent="0">
              <a:buNone/>
              <a:defRPr sz="2311" b="1"/>
            </a:lvl7pPr>
            <a:lvl8pPr marL="4622627" indent="0">
              <a:buNone/>
              <a:defRPr sz="2311" b="1"/>
            </a:lvl8pPr>
            <a:lvl9pPr marL="5283001" indent="0">
              <a:buNone/>
              <a:defRPr sz="2311" b="1"/>
            </a:lvl9pPr>
          </a:lstStyle>
          <a:p>
            <a:pPr lvl="0"/>
            <a:r>
              <a:rPr lang="en-GB"/>
              <a:t>Click to edit Master text styles</a:t>
            </a:r>
          </a:p>
        </p:txBody>
      </p:sp>
      <p:sp>
        <p:nvSpPr>
          <p:cNvPr id="4" name="Content Placeholder 3"/>
          <p:cNvSpPr>
            <a:spLocks noGrp="1"/>
          </p:cNvSpPr>
          <p:nvPr>
            <p:ph sz="half" idx="2"/>
          </p:nvPr>
        </p:nvSpPr>
        <p:spPr>
          <a:xfrm>
            <a:off x="1212992" y="3618444"/>
            <a:ext cx="7449912"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8915135" y="2428354"/>
            <a:ext cx="7486602" cy="1190095"/>
          </a:xfrm>
        </p:spPr>
        <p:txBody>
          <a:bodyPr anchor="b"/>
          <a:lstStyle>
            <a:lvl1pPr marL="0" indent="0">
              <a:buNone/>
              <a:defRPr sz="3467" b="1"/>
            </a:lvl1pPr>
            <a:lvl2pPr marL="660375" indent="0">
              <a:buNone/>
              <a:defRPr sz="2889" b="1"/>
            </a:lvl2pPr>
            <a:lvl3pPr marL="1320750" indent="0">
              <a:buNone/>
              <a:defRPr sz="2600" b="1"/>
            </a:lvl3pPr>
            <a:lvl4pPr marL="1981125" indent="0">
              <a:buNone/>
              <a:defRPr sz="2311" b="1"/>
            </a:lvl4pPr>
            <a:lvl5pPr marL="2641501" indent="0">
              <a:buNone/>
              <a:defRPr sz="2311" b="1"/>
            </a:lvl5pPr>
            <a:lvl6pPr marL="3301876" indent="0">
              <a:buNone/>
              <a:defRPr sz="2311" b="1"/>
            </a:lvl6pPr>
            <a:lvl7pPr marL="3962252" indent="0">
              <a:buNone/>
              <a:defRPr sz="2311" b="1"/>
            </a:lvl7pPr>
            <a:lvl8pPr marL="4622627" indent="0">
              <a:buNone/>
              <a:defRPr sz="2311" b="1"/>
            </a:lvl8pPr>
            <a:lvl9pPr marL="5283001" indent="0">
              <a:buNone/>
              <a:defRPr sz="2311" b="1"/>
            </a:lvl9pPr>
          </a:lstStyle>
          <a:p>
            <a:pPr lvl="0"/>
            <a:r>
              <a:rPr lang="en-GB"/>
              <a:t>Click to edit Master text styles</a:t>
            </a:r>
          </a:p>
        </p:txBody>
      </p:sp>
      <p:sp>
        <p:nvSpPr>
          <p:cNvPr id="6" name="Content Placeholder 5"/>
          <p:cNvSpPr>
            <a:spLocks noGrp="1"/>
          </p:cNvSpPr>
          <p:nvPr>
            <p:ph sz="quarter" idx="4"/>
          </p:nvPr>
        </p:nvSpPr>
        <p:spPr>
          <a:xfrm>
            <a:off x="8915135" y="3618444"/>
            <a:ext cx="7486602"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F1424FE-A0B9-4849-9F1E-7D414A8ACBBA}" type="datetimeFigureOut">
              <a:rPr lang="en-RU" smtClean="0"/>
              <a:t>07/18/2022</a:t>
            </a:fld>
            <a:endParaRPr lang="en-RU"/>
          </a:p>
        </p:txBody>
      </p:sp>
      <p:sp>
        <p:nvSpPr>
          <p:cNvPr id="8" name="Footer Placeholder 7"/>
          <p:cNvSpPr>
            <a:spLocks noGrp="1"/>
          </p:cNvSpPr>
          <p:nvPr>
            <p:ph type="ftr" sz="quarter" idx="11"/>
          </p:nvPr>
        </p:nvSpPr>
        <p:spPr/>
        <p:txBody>
          <a:bodyPr/>
          <a:lstStyle/>
          <a:p>
            <a:endParaRPr lang="en-RU"/>
          </a:p>
        </p:txBody>
      </p:sp>
      <p:sp>
        <p:nvSpPr>
          <p:cNvPr id="9" name="Slide Number Placeholder 8"/>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196034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F1424FE-A0B9-4849-9F1E-7D414A8ACBBA}" type="datetimeFigureOut">
              <a:rPr lang="en-RU" smtClean="0"/>
              <a:t>07/18/2022</a:t>
            </a:fld>
            <a:endParaRPr lang="en-RU"/>
          </a:p>
        </p:txBody>
      </p:sp>
      <p:sp>
        <p:nvSpPr>
          <p:cNvPr id="4" name="Footer Placeholder 3"/>
          <p:cNvSpPr>
            <a:spLocks noGrp="1"/>
          </p:cNvSpPr>
          <p:nvPr>
            <p:ph type="ftr" sz="quarter" idx="11"/>
          </p:nvPr>
        </p:nvSpPr>
        <p:spPr/>
        <p:txBody>
          <a:bodyPr/>
          <a:lstStyle/>
          <a:p>
            <a:endParaRPr lang="en-RU"/>
          </a:p>
        </p:txBody>
      </p:sp>
      <p:sp>
        <p:nvSpPr>
          <p:cNvPr id="5" name="Slide Number Placeholder 4"/>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1576604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424FE-A0B9-4849-9F1E-7D414A8ACBBA}" type="datetimeFigureOut">
              <a:rPr lang="en-RU" smtClean="0"/>
              <a:t>07/18/2022</a:t>
            </a:fld>
            <a:endParaRPr lang="en-RU"/>
          </a:p>
        </p:txBody>
      </p:sp>
      <p:sp>
        <p:nvSpPr>
          <p:cNvPr id="3" name="Footer Placeholder 2"/>
          <p:cNvSpPr>
            <a:spLocks noGrp="1"/>
          </p:cNvSpPr>
          <p:nvPr>
            <p:ph type="ftr" sz="quarter" idx="11"/>
          </p:nvPr>
        </p:nvSpPr>
        <p:spPr/>
        <p:txBody>
          <a:bodyPr/>
          <a:lstStyle/>
          <a:p>
            <a:endParaRPr lang="en-RU"/>
          </a:p>
        </p:txBody>
      </p:sp>
      <p:sp>
        <p:nvSpPr>
          <p:cNvPr id="4" name="Slide Number Placeholder 3"/>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4455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2997" y="660400"/>
            <a:ext cx="5679727" cy="2311400"/>
          </a:xfrm>
        </p:spPr>
        <p:txBody>
          <a:bodyPr anchor="b"/>
          <a:lstStyle>
            <a:lvl1pPr>
              <a:defRPr sz="4623"/>
            </a:lvl1pPr>
          </a:lstStyle>
          <a:p>
            <a:r>
              <a:rPr lang="en-GB"/>
              <a:t>Click to edit Master title style</a:t>
            </a:r>
            <a:endParaRPr lang="en-US" dirty="0"/>
          </a:p>
        </p:txBody>
      </p:sp>
      <p:sp>
        <p:nvSpPr>
          <p:cNvPr id="3" name="Content Placeholder 2"/>
          <p:cNvSpPr>
            <a:spLocks noGrp="1"/>
          </p:cNvSpPr>
          <p:nvPr>
            <p:ph idx="1"/>
          </p:nvPr>
        </p:nvSpPr>
        <p:spPr>
          <a:xfrm>
            <a:off x="7486603" y="1426287"/>
            <a:ext cx="8915132" cy="7039681"/>
          </a:xfrm>
        </p:spPr>
        <p:txBody>
          <a:bodyPr/>
          <a:lstStyle>
            <a:lvl1pPr>
              <a:defRPr sz="4623"/>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212997" y="2971807"/>
            <a:ext cx="5679727" cy="5505627"/>
          </a:xfrm>
        </p:spPr>
        <p:txBody>
          <a:bodyPr/>
          <a:lstStyle>
            <a:lvl1pPr marL="0" indent="0">
              <a:buNone/>
              <a:defRPr sz="2311"/>
            </a:lvl1pPr>
            <a:lvl2pPr marL="660375" indent="0">
              <a:buNone/>
              <a:defRPr sz="2023"/>
            </a:lvl2pPr>
            <a:lvl3pPr marL="1320750" indent="0">
              <a:buNone/>
              <a:defRPr sz="1733"/>
            </a:lvl3pPr>
            <a:lvl4pPr marL="1981125" indent="0">
              <a:buNone/>
              <a:defRPr sz="1444"/>
            </a:lvl4pPr>
            <a:lvl5pPr marL="2641501" indent="0">
              <a:buNone/>
              <a:defRPr sz="1444"/>
            </a:lvl5pPr>
            <a:lvl6pPr marL="3301876" indent="0">
              <a:buNone/>
              <a:defRPr sz="1444"/>
            </a:lvl6pPr>
            <a:lvl7pPr marL="3962252" indent="0">
              <a:buNone/>
              <a:defRPr sz="1444"/>
            </a:lvl7pPr>
            <a:lvl8pPr marL="4622627" indent="0">
              <a:buNone/>
              <a:defRPr sz="1444"/>
            </a:lvl8pPr>
            <a:lvl9pPr marL="5283001" indent="0">
              <a:buNone/>
              <a:defRPr sz="1444"/>
            </a:lvl9pPr>
          </a:lstStyle>
          <a:p>
            <a:pPr lvl="0"/>
            <a:r>
              <a:rPr lang="en-GB"/>
              <a:t>Click to edit Master text styles</a:t>
            </a:r>
          </a:p>
        </p:txBody>
      </p:sp>
      <p:sp>
        <p:nvSpPr>
          <p:cNvPr id="5" name="Date Placeholder 4"/>
          <p:cNvSpPr>
            <a:spLocks noGrp="1"/>
          </p:cNvSpPr>
          <p:nvPr>
            <p:ph type="dt" sz="half" idx="10"/>
          </p:nvPr>
        </p:nvSpPr>
        <p:spPr/>
        <p:txBody>
          <a:bodyPr/>
          <a:lstStyle/>
          <a:p>
            <a:fld id="{3F1424FE-A0B9-4849-9F1E-7D414A8ACBBA}" type="datetimeFigureOut">
              <a:rPr lang="en-RU" smtClean="0"/>
              <a:t>07/18/2022</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3041345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2997" y="660400"/>
            <a:ext cx="5679727" cy="2311400"/>
          </a:xfrm>
        </p:spPr>
        <p:txBody>
          <a:bodyPr anchor="b"/>
          <a:lstStyle>
            <a:lvl1pPr>
              <a:defRPr sz="4623"/>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6603" y="1426287"/>
            <a:ext cx="8915132" cy="7039681"/>
          </a:xfrm>
        </p:spPr>
        <p:txBody>
          <a:bodyPr anchor="t"/>
          <a:lstStyle>
            <a:lvl1pPr marL="0" indent="0">
              <a:buNone/>
              <a:defRPr sz="4623"/>
            </a:lvl1pPr>
            <a:lvl2pPr marL="660375" indent="0">
              <a:buNone/>
              <a:defRPr sz="4044"/>
            </a:lvl2pPr>
            <a:lvl3pPr marL="1320750" indent="0">
              <a:buNone/>
              <a:defRPr sz="3467"/>
            </a:lvl3pPr>
            <a:lvl4pPr marL="1981125" indent="0">
              <a:buNone/>
              <a:defRPr sz="2889"/>
            </a:lvl4pPr>
            <a:lvl5pPr marL="2641501" indent="0">
              <a:buNone/>
              <a:defRPr sz="2889"/>
            </a:lvl5pPr>
            <a:lvl6pPr marL="3301876" indent="0">
              <a:buNone/>
              <a:defRPr sz="2889"/>
            </a:lvl6pPr>
            <a:lvl7pPr marL="3962252" indent="0">
              <a:buNone/>
              <a:defRPr sz="2889"/>
            </a:lvl7pPr>
            <a:lvl8pPr marL="4622627" indent="0">
              <a:buNone/>
              <a:defRPr sz="2889"/>
            </a:lvl8pPr>
            <a:lvl9pPr marL="5283001" indent="0">
              <a:buNone/>
              <a:defRPr sz="2889"/>
            </a:lvl9pPr>
          </a:lstStyle>
          <a:p>
            <a:r>
              <a:rPr lang="en-GB"/>
              <a:t>Click icon to add picture</a:t>
            </a:r>
            <a:endParaRPr lang="en-US" dirty="0"/>
          </a:p>
        </p:txBody>
      </p:sp>
      <p:sp>
        <p:nvSpPr>
          <p:cNvPr id="4" name="Text Placeholder 3"/>
          <p:cNvSpPr>
            <a:spLocks noGrp="1"/>
          </p:cNvSpPr>
          <p:nvPr>
            <p:ph type="body" sz="half" idx="2"/>
          </p:nvPr>
        </p:nvSpPr>
        <p:spPr>
          <a:xfrm>
            <a:off x="1212997" y="2971807"/>
            <a:ext cx="5679727" cy="5505627"/>
          </a:xfrm>
        </p:spPr>
        <p:txBody>
          <a:bodyPr/>
          <a:lstStyle>
            <a:lvl1pPr marL="0" indent="0">
              <a:buNone/>
              <a:defRPr sz="2311"/>
            </a:lvl1pPr>
            <a:lvl2pPr marL="660375" indent="0">
              <a:buNone/>
              <a:defRPr sz="2023"/>
            </a:lvl2pPr>
            <a:lvl3pPr marL="1320750" indent="0">
              <a:buNone/>
              <a:defRPr sz="1733"/>
            </a:lvl3pPr>
            <a:lvl4pPr marL="1981125" indent="0">
              <a:buNone/>
              <a:defRPr sz="1444"/>
            </a:lvl4pPr>
            <a:lvl5pPr marL="2641501" indent="0">
              <a:buNone/>
              <a:defRPr sz="1444"/>
            </a:lvl5pPr>
            <a:lvl6pPr marL="3301876" indent="0">
              <a:buNone/>
              <a:defRPr sz="1444"/>
            </a:lvl6pPr>
            <a:lvl7pPr marL="3962252" indent="0">
              <a:buNone/>
              <a:defRPr sz="1444"/>
            </a:lvl7pPr>
            <a:lvl8pPr marL="4622627" indent="0">
              <a:buNone/>
              <a:defRPr sz="1444"/>
            </a:lvl8pPr>
            <a:lvl9pPr marL="5283001" indent="0">
              <a:buNone/>
              <a:defRPr sz="1444"/>
            </a:lvl9pPr>
          </a:lstStyle>
          <a:p>
            <a:pPr lvl="0"/>
            <a:r>
              <a:rPr lang="en-GB"/>
              <a:t>Click to edit Master text styles</a:t>
            </a:r>
          </a:p>
        </p:txBody>
      </p:sp>
      <p:sp>
        <p:nvSpPr>
          <p:cNvPr id="5" name="Date Placeholder 4"/>
          <p:cNvSpPr>
            <a:spLocks noGrp="1"/>
          </p:cNvSpPr>
          <p:nvPr>
            <p:ph type="dt" sz="half" idx="10"/>
          </p:nvPr>
        </p:nvSpPr>
        <p:spPr/>
        <p:txBody>
          <a:bodyPr/>
          <a:lstStyle/>
          <a:p>
            <a:fld id="{3F1424FE-A0B9-4849-9F1E-7D414A8ACBBA}" type="datetimeFigureOut">
              <a:rPr lang="en-RU" smtClean="0"/>
              <a:t>07/18/2022</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102799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0697" y="527405"/>
            <a:ext cx="15188744"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210697" y="2637014"/>
            <a:ext cx="15188744"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210699" y="9181402"/>
            <a:ext cx="3962281"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3F1424FE-A0B9-4849-9F1E-7D414A8ACBBA}" type="datetimeFigureOut">
              <a:rPr lang="en-RU" smtClean="0"/>
              <a:t>07/18/2022</a:t>
            </a:fld>
            <a:endParaRPr lang="en-RU"/>
          </a:p>
        </p:txBody>
      </p:sp>
      <p:sp>
        <p:nvSpPr>
          <p:cNvPr id="5" name="Footer Placeholder 4"/>
          <p:cNvSpPr>
            <a:spLocks noGrp="1"/>
          </p:cNvSpPr>
          <p:nvPr>
            <p:ph type="ftr" sz="quarter" idx="3"/>
          </p:nvPr>
        </p:nvSpPr>
        <p:spPr>
          <a:xfrm>
            <a:off x="5833358" y="9181402"/>
            <a:ext cx="5943422"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en-RU"/>
          </a:p>
        </p:txBody>
      </p:sp>
      <p:sp>
        <p:nvSpPr>
          <p:cNvPr id="6" name="Slide Number Placeholder 5"/>
          <p:cNvSpPr>
            <a:spLocks noGrp="1"/>
          </p:cNvSpPr>
          <p:nvPr>
            <p:ph type="sldNum" sz="quarter" idx="4"/>
          </p:nvPr>
        </p:nvSpPr>
        <p:spPr>
          <a:xfrm>
            <a:off x="12437162" y="9181402"/>
            <a:ext cx="3962281"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A95CBB4A-732D-0D4A-8438-8A1C94304056}" type="slidenum">
              <a:rPr lang="en-RU" smtClean="0"/>
              <a:t>‹#›</a:t>
            </a:fld>
            <a:endParaRPr lang="en-RU"/>
          </a:p>
        </p:txBody>
      </p:sp>
    </p:spTree>
    <p:extLst>
      <p:ext uri="{BB962C8B-B14F-4D97-AF65-F5344CB8AC3E}">
        <p14:creationId xmlns:p14="http://schemas.microsoft.com/office/powerpoint/2010/main" val="52956333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1320750"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88" indent="-330188" algn="l" defTabSz="1320750"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64" indent="-330188" algn="l" defTabSz="1320750" rtl="0" eaLnBrk="1" latinLnBrk="0" hangingPunct="1">
        <a:lnSpc>
          <a:spcPct val="90000"/>
        </a:lnSpc>
        <a:spcBef>
          <a:spcPts val="723"/>
        </a:spcBef>
        <a:buFont typeface="Arial" panose="020B0604020202020204" pitchFamily="34" charset="0"/>
        <a:buChar char="•"/>
        <a:defRPr sz="3467" kern="1200">
          <a:solidFill>
            <a:schemeClr val="tx1"/>
          </a:solidFill>
          <a:latin typeface="+mn-lt"/>
          <a:ea typeface="+mn-ea"/>
          <a:cs typeface="+mn-cs"/>
        </a:defRPr>
      </a:lvl2pPr>
      <a:lvl3pPr marL="1650938" indent="-330188" algn="l" defTabSz="1320750" rtl="0" eaLnBrk="1" latinLnBrk="0" hangingPunct="1">
        <a:lnSpc>
          <a:spcPct val="90000"/>
        </a:lnSpc>
        <a:spcBef>
          <a:spcPts val="723"/>
        </a:spcBef>
        <a:buFont typeface="Arial" panose="020B0604020202020204" pitchFamily="34" charset="0"/>
        <a:buChar char="•"/>
        <a:defRPr sz="2889" kern="1200">
          <a:solidFill>
            <a:schemeClr val="tx1"/>
          </a:solidFill>
          <a:latin typeface="+mn-lt"/>
          <a:ea typeface="+mn-ea"/>
          <a:cs typeface="+mn-cs"/>
        </a:defRPr>
      </a:lvl3pPr>
      <a:lvl4pPr marL="2311314"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4pPr>
      <a:lvl5pPr marL="2971689"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5pPr>
      <a:lvl6pPr marL="3632063"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6pPr>
      <a:lvl7pPr marL="4292439"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7pPr>
      <a:lvl8pPr marL="4952814"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8pPr>
      <a:lvl9pPr marL="5613189"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50" rtl="0" eaLnBrk="1" latinLnBrk="0" hangingPunct="1">
        <a:defRPr sz="2600" kern="1200">
          <a:solidFill>
            <a:schemeClr val="tx1"/>
          </a:solidFill>
          <a:latin typeface="+mn-lt"/>
          <a:ea typeface="+mn-ea"/>
          <a:cs typeface="+mn-cs"/>
        </a:defRPr>
      </a:lvl1pPr>
      <a:lvl2pPr marL="660375" algn="l" defTabSz="1320750" rtl="0" eaLnBrk="1" latinLnBrk="0" hangingPunct="1">
        <a:defRPr sz="2600" kern="1200">
          <a:solidFill>
            <a:schemeClr val="tx1"/>
          </a:solidFill>
          <a:latin typeface="+mn-lt"/>
          <a:ea typeface="+mn-ea"/>
          <a:cs typeface="+mn-cs"/>
        </a:defRPr>
      </a:lvl2pPr>
      <a:lvl3pPr marL="1320750" algn="l" defTabSz="1320750" rtl="0" eaLnBrk="1" latinLnBrk="0" hangingPunct="1">
        <a:defRPr sz="2600" kern="1200">
          <a:solidFill>
            <a:schemeClr val="tx1"/>
          </a:solidFill>
          <a:latin typeface="+mn-lt"/>
          <a:ea typeface="+mn-ea"/>
          <a:cs typeface="+mn-cs"/>
        </a:defRPr>
      </a:lvl3pPr>
      <a:lvl4pPr marL="1981125" algn="l" defTabSz="1320750" rtl="0" eaLnBrk="1" latinLnBrk="0" hangingPunct="1">
        <a:defRPr sz="2600" kern="1200">
          <a:solidFill>
            <a:schemeClr val="tx1"/>
          </a:solidFill>
          <a:latin typeface="+mn-lt"/>
          <a:ea typeface="+mn-ea"/>
          <a:cs typeface="+mn-cs"/>
        </a:defRPr>
      </a:lvl4pPr>
      <a:lvl5pPr marL="2641501" algn="l" defTabSz="1320750" rtl="0" eaLnBrk="1" latinLnBrk="0" hangingPunct="1">
        <a:defRPr sz="2600" kern="1200">
          <a:solidFill>
            <a:schemeClr val="tx1"/>
          </a:solidFill>
          <a:latin typeface="+mn-lt"/>
          <a:ea typeface="+mn-ea"/>
          <a:cs typeface="+mn-cs"/>
        </a:defRPr>
      </a:lvl5pPr>
      <a:lvl6pPr marL="3301876" algn="l" defTabSz="1320750" rtl="0" eaLnBrk="1" latinLnBrk="0" hangingPunct="1">
        <a:defRPr sz="2600" kern="1200">
          <a:solidFill>
            <a:schemeClr val="tx1"/>
          </a:solidFill>
          <a:latin typeface="+mn-lt"/>
          <a:ea typeface="+mn-ea"/>
          <a:cs typeface="+mn-cs"/>
        </a:defRPr>
      </a:lvl6pPr>
      <a:lvl7pPr marL="3962252" algn="l" defTabSz="1320750" rtl="0" eaLnBrk="1" latinLnBrk="0" hangingPunct="1">
        <a:defRPr sz="2600" kern="1200">
          <a:solidFill>
            <a:schemeClr val="tx1"/>
          </a:solidFill>
          <a:latin typeface="+mn-lt"/>
          <a:ea typeface="+mn-ea"/>
          <a:cs typeface="+mn-cs"/>
        </a:defRPr>
      </a:lvl7pPr>
      <a:lvl8pPr marL="4622627" algn="l" defTabSz="1320750" rtl="0" eaLnBrk="1" latinLnBrk="0" hangingPunct="1">
        <a:defRPr sz="2600" kern="1200">
          <a:solidFill>
            <a:schemeClr val="tx1"/>
          </a:solidFill>
          <a:latin typeface="+mn-lt"/>
          <a:ea typeface="+mn-ea"/>
          <a:cs typeface="+mn-cs"/>
        </a:defRPr>
      </a:lvl8pPr>
      <a:lvl9pPr marL="5283001" algn="l" defTabSz="132075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6EBA85-D3AD-52B8-3692-7E19DCBB613E}"/>
              </a:ext>
            </a:extLst>
          </p:cNvPr>
          <p:cNvPicPr>
            <a:picLocks noChangeAspect="1"/>
          </p:cNvPicPr>
          <p:nvPr/>
        </p:nvPicPr>
        <p:blipFill rotWithShape="1">
          <a:blip r:embed="rId4"/>
          <a:srcRect l="6757" r="20003"/>
          <a:stretch/>
        </p:blipFill>
        <p:spPr>
          <a:xfrm>
            <a:off x="-418869" y="2957985"/>
            <a:ext cx="18511268" cy="6762639"/>
          </a:xfrm>
          <a:prstGeom prst="rect">
            <a:avLst/>
          </a:prstGeom>
        </p:spPr>
      </p:pic>
      <p:sp>
        <p:nvSpPr>
          <p:cNvPr id="57" name="Rectangle 56">
            <a:extLst>
              <a:ext uri="{FF2B5EF4-FFF2-40B4-BE49-F238E27FC236}">
                <a16:creationId xmlns:a16="http://schemas.microsoft.com/office/drawing/2014/main" id="{9B53769B-2503-E118-2DBE-CEFD551A5C6E}"/>
              </a:ext>
            </a:extLst>
          </p:cNvPr>
          <p:cNvSpPr/>
          <p:nvPr/>
        </p:nvSpPr>
        <p:spPr>
          <a:xfrm flipV="1">
            <a:off x="12396944" y="5568683"/>
            <a:ext cx="5468124" cy="1357356"/>
          </a:xfrm>
          <a:prstGeom prst="rect">
            <a:avLst/>
          </a:prstGeom>
          <a:solidFill>
            <a:srgbClr val="29543A"/>
          </a:solid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dirty="0"/>
          </a:p>
        </p:txBody>
      </p:sp>
      <p:sp>
        <p:nvSpPr>
          <p:cNvPr id="55" name="Rectangle 54">
            <a:extLst>
              <a:ext uri="{FF2B5EF4-FFF2-40B4-BE49-F238E27FC236}">
                <a16:creationId xmlns:a16="http://schemas.microsoft.com/office/drawing/2014/main" id="{1B3768F0-3076-CD99-D6E7-1852AD25814F}"/>
              </a:ext>
            </a:extLst>
          </p:cNvPr>
          <p:cNvSpPr/>
          <p:nvPr/>
        </p:nvSpPr>
        <p:spPr>
          <a:xfrm flipV="1">
            <a:off x="12358843" y="7185125"/>
            <a:ext cx="5411624" cy="972221"/>
          </a:xfrm>
          <a:prstGeom prst="rect">
            <a:avLst/>
          </a:prstGeom>
          <a:solidFill>
            <a:schemeClr val="bg1"/>
          </a:solid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dirty="0"/>
          </a:p>
        </p:txBody>
      </p:sp>
      <p:sp>
        <p:nvSpPr>
          <p:cNvPr id="54" name="Rectangle 53">
            <a:extLst>
              <a:ext uri="{FF2B5EF4-FFF2-40B4-BE49-F238E27FC236}">
                <a16:creationId xmlns:a16="http://schemas.microsoft.com/office/drawing/2014/main" id="{9319F5A3-4F59-256C-1F3E-4D0010058CD1}"/>
              </a:ext>
            </a:extLst>
          </p:cNvPr>
          <p:cNvSpPr/>
          <p:nvPr/>
        </p:nvSpPr>
        <p:spPr>
          <a:xfrm>
            <a:off x="-589050" y="419014"/>
            <a:ext cx="18511268" cy="924233"/>
          </a:xfrm>
          <a:prstGeom prst="rect">
            <a:avLst/>
          </a:prstGeom>
          <a:no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dirty="0"/>
          </a:p>
        </p:txBody>
      </p:sp>
      <p:sp>
        <p:nvSpPr>
          <p:cNvPr id="13" name="Rectangle 12">
            <a:extLst>
              <a:ext uri="{FF2B5EF4-FFF2-40B4-BE49-F238E27FC236}">
                <a16:creationId xmlns:a16="http://schemas.microsoft.com/office/drawing/2014/main" id="{A5036244-1C79-9F0D-775E-4EC264328EBA}"/>
              </a:ext>
            </a:extLst>
          </p:cNvPr>
          <p:cNvSpPr/>
          <p:nvPr/>
        </p:nvSpPr>
        <p:spPr>
          <a:xfrm>
            <a:off x="-610322" y="419015"/>
            <a:ext cx="10485843" cy="924233"/>
          </a:xfrm>
          <a:prstGeom prst="rect">
            <a:avLst/>
          </a:prstGeom>
          <a:solidFill>
            <a:srgbClr val="295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dirty="0"/>
          </a:p>
        </p:txBody>
      </p:sp>
      <p:sp>
        <p:nvSpPr>
          <p:cNvPr id="11" name="Rectangle 10">
            <a:extLst>
              <a:ext uri="{FF2B5EF4-FFF2-40B4-BE49-F238E27FC236}">
                <a16:creationId xmlns:a16="http://schemas.microsoft.com/office/drawing/2014/main" id="{B8A76B57-EE93-913E-E4B0-5B93EAEA44D0}"/>
              </a:ext>
            </a:extLst>
          </p:cNvPr>
          <p:cNvSpPr/>
          <p:nvPr/>
        </p:nvSpPr>
        <p:spPr>
          <a:xfrm>
            <a:off x="12405188" y="1476637"/>
            <a:ext cx="4746292" cy="3635547"/>
          </a:xfrm>
          <a:prstGeom prst="rect">
            <a:avLst/>
          </a:prstGeom>
          <a:ln>
            <a:solidFill>
              <a:srgbClr val="29543A"/>
            </a:solidFill>
          </a:ln>
        </p:spPr>
        <p:txBody>
          <a:bodyPr wrap="square">
            <a:spAutoFit/>
          </a:bodyPr>
          <a:lstStyle/>
          <a:p>
            <a:pPr>
              <a:lnSpc>
                <a:spcPct val="107000"/>
              </a:lnSpc>
              <a:spcAft>
                <a:spcPts val="800"/>
              </a:spcAft>
            </a:pPr>
            <a:r>
              <a:rPr lang="en-GB" dirty="0">
                <a:solidFill>
                  <a:srgbClr val="000000"/>
                </a:solidFill>
                <a:latin typeface="Quicksand"/>
              </a:rPr>
              <a:t>In this unit, learners will be introduced to data science, and by the end of the unit they will be empowered by knowing how to use data to investigate problems and make changes to the world around them. Learners will be exposed to both global and local data sets and gain an understanding of how visualising data can help with the process of identifying patterns and trends. Towards the end of the unit, the learners will go through the steps of the investigative cycle to try to solve a problem in the school using data. </a:t>
            </a:r>
            <a:endParaRPr lang="en-RU" sz="1884"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96382593-E648-AF0D-9439-0D4B94C154AD}"/>
              </a:ext>
            </a:extLst>
          </p:cNvPr>
          <p:cNvSpPr/>
          <p:nvPr/>
        </p:nvSpPr>
        <p:spPr>
          <a:xfrm>
            <a:off x="12545952" y="5614215"/>
            <a:ext cx="5126099" cy="1252138"/>
          </a:xfrm>
          <a:prstGeom prst="rect">
            <a:avLst/>
          </a:prstGeom>
        </p:spPr>
        <p:txBody>
          <a:bodyPr wrap="square">
            <a:spAutoFit/>
          </a:bodyPr>
          <a:lstStyle/>
          <a:p>
            <a:r>
              <a:rPr lang="en-GB" sz="1884" b="1" dirty="0">
                <a:solidFill>
                  <a:schemeClr val="bg1"/>
                </a:solidFill>
                <a:latin typeface="Calibri" panose="020F0502020204030204" pitchFamily="34" charset="0"/>
                <a:cs typeface="Times New Roman" panose="02020603050405020304" pitchFamily="18" charset="0"/>
              </a:rPr>
              <a:t>TUDOR HABITS</a:t>
            </a:r>
          </a:p>
          <a:p>
            <a:r>
              <a:rPr lang="en-GB" sz="1884" dirty="0">
                <a:solidFill>
                  <a:schemeClr val="bg1"/>
                </a:solidFill>
                <a:latin typeface="Calibri" panose="020F0502020204030204" pitchFamily="34" charset="0"/>
                <a:cs typeface="Times New Roman" panose="02020603050405020304" pitchFamily="18" charset="0"/>
              </a:rPr>
              <a:t>You will develop grit and resilience as you use your computational thinking skills to explore how data science is used to solve problems.</a:t>
            </a:r>
          </a:p>
        </p:txBody>
      </p:sp>
      <p:sp>
        <p:nvSpPr>
          <p:cNvPr id="84" name="Rectangle 83">
            <a:extLst>
              <a:ext uri="{FF2B5EF4-FFF2-40B4-BE49-F238E27FC236}">
                <a16:creationId xmlns:a16="http://schemas.microsoft.com/office/drawing/2014/main" id="{0F742D97-FF26-1CAF-6EA0-107EE4298057}"/>
              </a:ext>
            </a:extLst>
          </p:cNvPr>
          <p:cNvSpPr/>
          <p:nvPr/>
        </p:nvSpPr>
        <p:spPr>
          <a:xfrm>
            <a:off x="1899203" y="1297017"/>
            <a:ext cx="7941627" cy="831125"/>
          </a:xfrm>
          <a:prstGeom prst="rect">
            <a:avLst/>
          </a:prstGeom>
        </p:spPr>
        <p:txBody>
          <a:bodyPr wrap="square">
            <a:spAutoFit/>
          </a:bodyPr>
          <a:lstStyle/>
          <a:p>
            <a:pPr>
              <a:spcAft>
                <a:spcPts val="800"/>
              </a:spcAft>
            </a:pPr>
            <a:r>
              <a:rPr lang="en-GB" sz="4801" b="1" dirty="0">
                <a:solidFill>
                  <a:srgbClr val="29543A"/>
                </a:solidFill>
                <a:latin typeface="Calibri" panose="020F0502020204030204" pitchFamily="34" charset="0"/>
                <a:ea typeface="Calibri" panose="020F0502020204030204" pitchFamily="34" charset="0"/>
                <a:cs typeface="Times New Roman" panose="02020603050405020304" pitchFamily="18" charset="0"/>
              </a:rPr>
              <a:t>DATA SCIENCE</a:t>
            </a:r>
            <a:endParaRPr lang="en-RU" sz="4801" b="1" dirty="0">
              <a:solidFill>
                <a:srgbClr val="29543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D5D53C6E-919D-B9AD-5912-7F40916E1A0A}"/>
              </a:ext>
            </a:extLst>
          </p:cNvPr>
          <p:cNvSpPr txBox="1"/>
          <p:nvPr/>
        </p:nvSpPr>
        <p:spPr>
          <a:xfrm>
            <a:off x="9840828" y="11304"/>
            <a:ext cx="8081391" cy="406906"/>
          </a:xfrm>
          <a:prstGeom prst="rect">
            <a:avLst/>
          </a:prstGeom>
          <a:solidFill>
            <a:srgbClr val="29543A"/>
          </a:solidFill>
        </p:spPr>
        <p:txBody>
          <a:bodyPr wrap="square" rtlCol="0">
            <a:spAutoFit/>
          </a:bodyPr>
          <a:lstStyle/>
          <a:p>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Year 9</a:t>
            </a:r>
            <a:r>
              <a:rPr lang="ru-RU"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Autumn Half Term 2</a:t>
            </a:r>
            <a:endParaRPr lang="en-RU" sz="2000" dirty="0">
              <a:solidFill>
                <a:schemeClr val="bg1"/>
              </a:solidFill>
            </a:endParaRPr>
          </a:p>
        </p:txBody>
      </p:sp>
      <p:pic>
        <p:nvPicPr>
          <p:cNvPr id="9" name="Picture 8">
            <a:extLst>
              <a:ext uri="{FF2B5EF4-FFF2-40B4-BE49-F238E27FC236}">
                <a16:creationId xmlns:a16="http://schemas.microsoft.com/office/drawing/2014/main" id="{C80D6F05-A83A-D830-AD8E-7E369B0F8446}"/>
              </a:ext>
            </a:extLst>
          </p:cNvPr>
          <p:cNvPicPr>
            <a:picLocks noChangeAspect="1"/>
          </p:cNvPicPr>
          <p:nvPr/>
        </p:nvPicPr>
        <p:blipFill>
          <a:blip r:embed="rId5"/>
          <a:stretch>
            <a:fillRect/>
          </a:stretch>
        </p:blipFill>
        <p:spPr>
          <a:xfrm>
            <a:off x="1951379" y="589704"/>
            <a:ext cx="7689846" cy="628729"/>
          </a:xfrm>
          <a:prstGeom prst="rect">
            <a:avLst/>
          </a:prstGeom>
        </p:spPr>
      </p:pic>
      <p:pic>
        <p:nvPicPr>
          <p:cNvPr id="10" name="Picture 9">
            <a:extLst>
              <a:ext uri="{FF2B5EF4-FFF2-40B4-BE49-F238E27FC236}">
                <a16:creationId xmlns:a16="http://schemas.microsoft.com/office/drawing/2014/main" id="{6C5156E4-855E-C7E8-4029-F76FD213F0BB}"/>
              </a:ext>
            </a:extLst>
          </p:cNvPr>
          <p:cNvPicPr>
            <a:picLocks noChangeAspect="1"/>
          </p:cNvPicPr>
          <p:nvPr/>
        </p:nvPicPr>
        <p:blipFill>
          <a:blip r:embed="rId6"/>
          <a:stretch>
            <a:fillRect/>
          </a:stretch>
        </p:blipFill>
        <p:spPr>
          <a:xfrm>
            <a:off x="280955" y="288461"/>
            <a:ext cx="1283136" cy="1255836"/>
          </a:xfrm>
          <a:prstGeom prst="rect">
            <a:avLst/>
          </a:prstGeom>
        </p:spPr>
      </p:pic>
      <p:sp>
        <p:nvSpPr>
          <p:cNvPr id="8" name="Rectangle 7">
            <a:extLst>
              <a:ext uri="{FF2B5EF4-FFF2-40B4-BE49-F238E27FC236}">
                <a16:creationId xmlns:a16="http://schemas.microsoft.com/office/drawing/2014/main" id="{9F74351F-906E-5255-29C3-A38A12C6BEF6}"/>
              </a:ext>
            </a:extLst>
          </p:cNvPr>
          <p:cNvSpPr/>
          <p:nvPr/>
        </p:nvSpPr>
        <p:spPr>
          <a:xfrm>
            <a:off x="9904358" y="233107"/>
            <a:ext cx="5371503" cy="1225272"/>
          </a:xfrm>
          <a:prstGeom prst="rect">
            <a:avLst/>
          </a:prstGeom>
        </p:spPr>
        <p:txBody>
          <a:bodyPr wrap="square">
            <a:spAutoFit/>
          </a:bodyPr>
          <a:lstStyle/>
          <a:p>
            <a:pPr>
              <a:lnSpc>
                <a:spcPct val="107000"/>
              </a:lnSpc>
              <a:spcAft>
                <a:spcPts val="800"/>
              </a:spcAft>
            </a:pPr>
            <a:r>
              <a:rPr lang="en-GB" sz="7200" b="1" dirty="0">
                <a:solidFill>
                  <a:srgbClr val="29543A"/>
                </a:solidFill>
                <a:ea typeface="Calibri" panose="020F0502020204030204" pitchFamily="34" charset="0"/>
                <a:cs typeface="Times New Roman" panose="02020603050405020304" pitchFamily="18" charset="0"/>
              </a:rPr>
              <a:t>COMPUTING</a:t>
            </a:r>
          </a:p>
        </p:txBody>
      </p:sp>
      <p:sp>
        <p:nvSpPr>
          <p:cNvPr id="146" name="Oval 145">
            <a:extLst>
              <a:ext uri="{FF2B5EF4-FFF2-40B4-BE49-F238E27FC236}">
                <a16:creationId xmlns:a16="http://schemas.microsoft.com/office/drawing/2014/main" id="{BFF7C34F-33C5-2077-4417-819C815684B3}"/>
              </a:ext>
            </a:extLst>
          </p:cNvPr>
          <p:cNvSpPr/>
          <p:nvPr/>
        </p:nvSpPr>
        <p:spPr>
          <a:xfrm>
            <a:off x="6147843" y="4852313"/>
            <a:ext cx="1776895"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txBody>
          <a:bodyPr/>
          <a:lstStyle/>
          <a:p>
            <a:endParaRPr lang="en-RU" sz="1884" dirty="0"/>
          </a:p>
        </p:txBody>
      </p:sp>
      <p:sp>
        <p:nvSpPr>
          <p:cNvPr id="68" name="Rounded Rectangle 67">
            <a:extLst>
              <a:ext uri="{FF2B5EF4-FFF2-40B4-BE49-F238E27FC236}">
                <a16:creationId xmlns:a16="http://schemas.microsoft.com/office/drawing/2014/main" id="{F1BAAEF8-F0D4-E179-6715-90EAB172CD2B}"/>
              </a:ext>
            </a:extLst>
          </p:cNvPr>
          <p:cNvSpPr/>
          <p:nvPr/>
        </p:nvSpPr>
        <p:spPr>
          <a:xfrm>
            <a:off x="4760241" y="2726673"/>
            <a:ext cx="1776895" cy="1204903"/>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69" name="Rounded Rectangle 68">
            <a:extLst>
              <a:ext uri="{FF2B5EF4-FFF2-40B4-BE49-F238E27FC236}">
                <a16:creationId xmlns:a16="http://schemas.microsoft.com/office/drawing/2014/main" id="{592A5544-ECBF-DEEC-ABFB-87391C0E0943}"/>
              </a:ext>
            </a:extLst>
          </p:cNvPr>
          <p:cNvSpPr/>
          <p:nvPr/>
        </p:nvSpPr>
        <p:spPr>
          <a:xfrm>
            <a:off x="2754241" y="2724512"/>
            <a:ext cx="1633210" cy="1080090"/>
          </a:xfrm>
          <a:prstGeom prst="roundRect">
            <a:avLst/>
          </a:prstGeom>
          <a:solidFill>
            <a:srgbClr val="DFA139"/>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rgbClr val="DFA139"/>
              </a:solidFill>
            </a:endParaRPr>
          </a:p>
        </p:txBody>
      </p:sp>
      <p:sp>
        <p:nvSpPr>
          <p:cNvPr id="71" name="Rounded Rectangle 70">
            <a:extLst>
              <a:ext uri="{FF2B5EF4-FFF2-40B4-BE49-F238E27FC236}">
                <a16:creationId xmlns:a16="http://schemas.microsoft.com/office/drawing/2014/main" id="{8EE723EC-1B66-546B-F31B-414CA639B2A3}"/>
              </a:ext>
            </a:extLst>
          </p:cNvPr>
          <p:cNvSpPr/>
          <p:nvPr/>
        </p:nvSpPr>
        <p:spPr>
          <a:xfrm>
            <a:off x="6883559" y="2900136"/>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73" name="Rounded Rectangle 72">
            <a:extLst>
              <a:ext uri="{FF2B5EF4-FFF2-40B4-BE49-F238E27FC236}">
                <a16:creationId xmlns:a16="http://schemas.microsoft.com/office/drawing/2014/main" id="{7C9344B0-E07A-AEAF-43B5-17C3ADDFD1AB}"/>
              </a:ext>
            </a:extLst>
          </p:cNvPr>
          <p:cNvSpPr/>
          <p:nvPr/>
        </p:nvSpPr>
        <p:spPr>
          <a:xfrm>
            <a:off x="10355516" y="4308384"/>
            <a:ext cx="1633210" cy="1226777"/>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74" name="Rounded Rectangle 73">
            <a:extLst>
              <a:ext uri="{FF2B5EF4-FFF2-40B4-BE49-F238E27FC236}">
                <a16:creationId xmlns:a16="http://schemas.microsoft.com/office/drawing/2014/main" id="{B1EEF358-6E5D-6AB6-9063-61B89F2EE76E}"/>
              </a:ext>
            </a:extLst>
          </p:cNvPr>
          <p:cNvSpPr/>
          <p:nvPr/>
        </p:nvSpPr>
        <p:spPr>
          <a:xfrm>
            <a:off x="8943697" y="3087772"/>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75" name="Rounded Rectangle 74">
            <a:extLst>
              <a:ext uri="{FF2B5EF4-FFF2-40B4-BE49-F238E27FC236}">
                <a16:creationId xmlns:a16="http://schemas.microsoft.com/office/drawing/2014/main" id="{DDA1DB1F-6325-50A1-F05B-20DBB297C10F}"/>
              </a:ext>
            </a:extLst>
          </p:cNvPr>
          <p:cNvSpPr/>
          <p:nvPr/>
        </p:nvSpPr>
        <p:spPr>
          <a:xfrm>
            <a:off x="8370026" y="4880646"/>
            <a:ext cx="1633210" cy="1282239"/>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77" name="Rounded Rectangle 76">
            <a:extLst>
              <a:ext uri="{FF2B5EF4-FFF2-40B4-BE49-F238E27FC236}">
                <a16:creationId xmlns:a16="http://schemas.microsoft.com/office/drawing/2014/main" id="{13DE860F-3BBF-A8D3-C43E-87E48BAC0F02}"/>
              </a:ext>
            </a:extLst>
          </p:cNvPr>
          <p:cNvSpPr/>
          <p:nvPr/>
        </p:nvSpPr>
        <p:spPr>
          <a:xfrm>
            <a:off x="4046225" y="5462346"/>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83" name="Rounded Rectangle 82">
            <a:extLst>
              <a:ext uri="{FF2B5EF4-FFF2-40B4-BE49-F238E27FC236}">
                <a16:creationId xmlns:a16="http://schemas.microsoft.com/office/drawing/2014/main" id="{57957A3F-0E44-6490-EA21-19972574F4B7}"/>
              </a:ext>
            </a:extLst>
          </p:cNvPr>
          <p:cNvSpPr/>
          <p:nvPr/>
        </p:nvSpPr>
        <p:spPr>
          <a:xfrm>
            <a:off x="1802254" y="5671165"/>
            <a:ext cx="1633210" cy="142913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85" name="Rounded Rectangle 84">
            <a:extLst>
              <a:ext uri="{FF2B5EF4-FFF2-40B4-BE49-F238E27FC236}">
                <a16:creationId xmlns:a16="http://schemas.microsoft.com/office/drawing/2014/main" id="{ADB73BFA-5AD1-D1D6-940B-0A7CFF1190E3}"/>
              </a:ext>
            </a:extLst>
          </p:cNvPr>
          <p:cNvSpPr/>
          <p:nvPr/>
        </p:nvSpPr>
        <p:spPr>
          <a:xfrm>
            <a:off x="2236813" y="7703068"/>
            <a:ext cx="1633210" cy="165832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86" name="Rounded Rectangle 85">
            <a:extLst>
              <a:ext uri="{FF2B5EF4-FFF2-40B4-BE49-F238E27FC236}">
                <a16:creationId xmlns:a16="http://schemas.microsoft.com/office/drawing/2014/main" id="{D90F40C7-440B-143B-A4E8-4A512FBFB2FB}"/>
              </a:ext>
            </a:extLst>
          </p:cNvPr>
          <p:cNvSpPr/>
          <p:nvPr/>
        </p:nvSpPr>
        <p:spPr>
          <a:xfrm>
            <a:off x="4274443" y="8175505"/>
            <a:ext cx="3215702" cy="1140791"/>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97" name="Rounded Rectangle 96">
            <a:extLst>
              <a:ext uri="{FF2B5EF4-FFF2-40B4-BE49-F238E27FC236}">
                <a16:creationId xmlns:a16="http://schemas.microsoft.com/office/drawing/2014/main" id="{5972C9AB-1BFE-20DE-6EE3-370447205109}"/>
              </a:ext>
            </a:extLst>
          </p:cNvPr>
          <p:cNvSpPr/>
          <p:nvPr/>
        </p:nvSpPr>
        <p:spPr>
          <a:xfrm>
            <a:off x="12316583" y="8859816"/>
            <a:ext cx="2193795" cy="739538"/>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98" name="Oval 97">
            <a:extLst>
              <a:ext uri="{FF2B5EF4-FFF2-40B4-BE49-F238E27FC236}">
                <a16:creationId xmlns:a16="http://schemas.microsoft.com/office/drawing/2014/main" id="{2AF90E40-5194-CFEA-F48D-E2066E20D52B}"/>
              </a:ext>
            </a:extLst>
          </p:cNvPr>
          <p:cNvSpPr/>
          <p:nvPr/>
        </p:nvSpPr>
        <p:spPr>
          <a:xfrm>
            <a:off x="458657" y="2454949"/>
            <a:ext cx="1648534"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sp>
      <p:sp>
        <p:nvSpPr>
          <p:cNvPr id="145" name="Oval 4">
            <a:extLst>
              <a:ext uri="{FF2B5EF4-FFF2-40B4-BE49-F238E27FC236}">
                <a16:creationId xmlns:a16="http://schemas.microsoft.com/office/drawing/2014/main" id="{8B1711A5-5D5C-D289-83B9-4C1B86FDF556}"/>
              </a:ext>
            </a:extLst>
          </p:cNvPr>
          <p:cNvSpPr txBox="1"/>
          <p:nvPr/>
        </p:nvSpPr>
        <p:spPr>
          <a:xfrm>
            <a:off x="666959" y="2923155"/>
            <a:ext cx="1197237" cy="591977"/>
          </a:xfrm>
          <a:prstGeom prst="rect">
            <a:avLst/>
          </a:prstGeom>
          <a:noFill/>
          <a:ln>
            <a:noFill/>
          </a:ln>
          <a:effectLst/>
        </p:spPr>
        <p:txBody>
          <a:bodyPr spcFirstLastPara="0" vert="horz" wrap="square" lIns="53340" tIns="53340" rIns="53340" bIns="53340" numCol="1" spcCol="1270" anchor="ctr" anchorCtr="0">
            <a:noAutofit/>
          </a:bodyPr>
          <a:lstStyle/>
          <a:p>
            <a:pPr algn="ctr" defTabSz="622251">
              <a:lnSpc>
                <a:spcPct val="90000"/>
              </a:lnSpc>
              <a:spcBef>
                <a:spcPct val="0"/>
              </a:spcBef>
              <a:defRPr/>
            </a:pPr>
            <a:r>
              <a:rPr lang="en-GB" sz="1600" b="1" dirty="0">
                <a:solidFill>
                  <a:schemeClr val="bg1"/>
                </a:solidFill>
                <a:latin typeface="Calibri" panose="020F0502020204030204"/>
              </a:rPr>
              <a:t>Patterns and trends </a:t>
            </a:r>
          </a:p>
        </p:txBody>
      </p:sp>
      <p:sp>
        <p:nvSpPr>
          <p:cNvPr id="94" name="Rectangle 93">
            <a:extLst>
              <a:ext uri="{FF2B5EF4-FFF2-40B4-BE49-F238E27FC236}">
                <a16:creationId xmlns:a16="http://schemas.microsoft.com/office/drawing/2014/main" id="{FF98786B-2D1D-84C7-A554-729468A044E3}"/>
              </a:ext>
            </a:extLst>
          </p:cNvPr>
          <p:cNvSpPr/>
          <p:nvPr/>
        </p:nvSpPr>
        <p:spPr>
          <a:xfrm>
            <a:off x="2900155" y="3118031"/>
            <a:ext cx="1369756" cy="318870"/>
          </a:xfrm>
          <a:prstGeom prst="rect">
            <a:avLst/>
          </a:prstGeom>
        </p:spPr>
        <p:txBody>
          <a:bodyPr wrap="square">
            <a:spAutoFit/>
          </a:bodyPr>
          <a:lstStyle/>
          <a:p>
            <a:pPr algn="ctr" defTabSz="355573">
              <a:lnSpc>
                <a:spcPct val="90000"/>
              </a:lnSpc>
              <a:spcBef>
                <a:spcPct val="0"/>
              </a:spcBef>
              <a:spcAft>
                <a:spcPct val="35000"/>
              </a:spcAft>
            </a:pPr>
            <a:r>
              <a:rPr lang="en-GB" sz="1600" dirty="0">
                <a:solidFill>
                  <a:schemeClr val="bg1"/>
                </a:solidFill>
                <a:latin typeface="+mj-lt"/>
              </a:rPr>
              <a:t>What is data?</a:t>
            </a:r>
          </a:p>
        </p:txBody>
      </p:sp>
      <p:sp>
        <p:nvSpPr>
          <p:cNvPr id="82" name="Rounded Rectangle 8">
            <a:extLst>
              <a:ext uri="{FF2B5EF4-FFF2-40B4-BE49-F238E27FC236}">
                <a16:creationId xmlns:a16="http://schemas.microsoft.com/office/drawing/2014/main" id="{D4753CED-B0FD-A616-2B67-24ED603B7341}"/>
              </a:ext>
            </a:extLst>
          </p:cNvPr>
          <p:cNvSpPr txBox="1"/>
          <p:nvPr/>
        </p:nvSpPr>
        <p:spPr>
          <a:xfrm>
            <a:off x="7055171" y="3267548"/>
            <a:ext cx="1288039" cy="3600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tx1"/>
                </a:solidFill>
                <a:latin typeface="+mj-lt"/>
              </a:rPr>
              <a:t>What is a visualisation?</a:t>
            </a:r>
            <a:endParaRPr lang="en-GB" sz="1600" dirty="0">
              <a:latin typeface="+mj-lt"/>
            </a:endParaRPr>
          </a:p>
        </p:txBody>
      </p:sp>
      <p:sp>
        <p:nvSpPr>
          <p:cNvPr id="76" name="Rounded Rectangle 14">
            <a:extLst>
              <a:ext uri="{FF2B5EF4-FFF2-40B4-BE49-F238E27FC236}">
                <a16:creationId xmlns:a16="http://schemas.microsoft.com/office/drawing/2014/main" id="{1FF96299-F03F-9BF6-1C16-817E83CAE2D2}"/>
              </a:ext>
            </a:extLst>
          </p:cNvPr>
          <p:cNvSpPr txBox="1"/>
          <p:nvPr/>
        </p:nvSpPr>
        <p:spPr>
          <a:xfrm>
            <a:off x="4941794" y="3137197"/>
            <a:ext cx="1336345"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tx1"/>
                </a:solidFill>
                <a:latin typeface="+mj-lt"/>
              </a:rPr>
              <a:t>What is data science?</a:t>
            </a:r>
          </a:p>
        </p:txBody>
      </p:sp>
      <p:sp>
        <p:nvSpPr>
          <p:cNvPr id="80" name="Rounded Rectangle 10">
            <a:extLst>
              <a:ext uri="{FF2B5EF4-FFF2-40B4-BE49-F238E27FC236}">
                <a16:creationId xmlns:a16="http://schemas.microsoft.com/office/drawing/2014/main" id="{53258AD4-4D5D-3ECF-FC2E-23548509E558}"/>
              </a:ext>
            </a:extLst>
          </p:cNvPr>
          <p:cNvSpPr txBox="1"/>
          <p:nvPr/>
        </p:nvSpPr>
        <p:spPr>
          <a:xfrm>
            <a:off x="9020585" y="3421147"/>
            <a:ext cx="1351189" cy="385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tx1"/>
                </a:solidFill>
                <a:latin typeface="+mj-lt"/>
              </a:rPr>
              <a:t>How can a visualisation help us identify patterns and trends?</a:t>
            </a:r>
            <a:endParaRPr lang="en-GB" sz="1600" dirty="0">
              <a:latin typeface="+mj-lt"/>
            </a:endParaRPr>
          </a:p>
        </p:txBody>
      </p:sp>
      <p:sp>
        <p:nvSpPr>
          <p:cNvPr id="78" name="Rounded Rectangle 12">
            <a:extLst>
              <a:ext uri="{FF2B5EF4-FFF2-40B4-BE49-F238E27FC236}">
                <a16:creationId xmlns:a16="http://schemas.microsoft.com/office/drawing/2014/main" id="{5FA57206-FF5E-1AF8-5397-0688F7A1051F}"/>
              </a:ext>
            </a:extLst>
          </p:cNvPr>
          <p:cNvSpPr txBox="1"/>
          <p:nvPr/>
        </p:nvSpPr>
        <p:spPr>
          <a:xfrm>
            <a:off x="10554388" y="4706564"/>
            <a:ext cx="1253090" cy="3819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tx1"/>
                </a:solidFill>
                <a:latin typeface="+mj-lt"/>
              </a:rPr>
              <a:t>What is software?</a:t>
            </a:r>
            <a:endParaRPr lang="en-GB" sz="1600" dirty="0">
              <a:latin typeface="+mj-lt"/>
            </a:endParaRPr>
          </a:p>
        </p:txBody>
      </p:sp>
      <p:sp>
        <p:nvSpPr>
          <p:cNvPr id="89" name="Oval 4">
            <a:extLst>
              <a:ext uri="{FF2B5EF4-FFF2-40B4-BE49-F238E27FC236}">
                <a16:creationId xmlns:a16="http://schemas.microsoft.com/office/drawing/2014/main" id="{CAB51A9C-7F44-ECF7-BE69-6D4FAD861037}"/>
              </a:ext>
            </a:extLst>
          </p:cNvPr>
          <p:cNvSpPr txBox="1"/>
          <p:nvPr/>
        </p:nvSpPr>
        <p:spPr>
          <a:xfrm>
            <a:off x="6308537" y="5029945"/>
            <a:ext cx="1446931" cy="1184516"/>
          </a:xfrm>
          <a:prstGeom prst="rect">
            <a:avLst/>
          </a:prstGeom>
          <a:noFill/>
          <a:ln>
            <a:noFill/>
          </a:ln>
          <a:effectLst/>
        </p:spPr>
        <p:txBody>
          <a:bodyPr spcFirstLastPara="0" vert="horz" wrap="square" lIns="53340" tIns="53340" rIns="53340" bIns="53340" numCol="1" spcCol="1270" anchor="ctr" anchorCtr="0">
            <a:noAutofit/>
          </a:bodyPr>
          <a:lstStyle/>
          <a:p>
            <a:pPr algn="ctr" defTabSz="622251">
              <a:lnSpc>
                <a:spcPct val="90000"/>
              </a:lnSpc>
              <a:spcBef>
                <a:spcPct val="0"/>
              </a:spcBef>
            </a:pPr>
            <a:r>
              <a:rPr lang="en-GB" sz="1600" b="1" dirty="0">
                <a:solidFill>
                  <a:schemeClr val="bg1"/>
                </a:solidFill>
              </a:rPr>
              <a:t>Investigations and predictions</a:t>
            </a:r>
          </a:p>
        </p:txBody>
      </p:sp>
      <p:sp>
        <p:nvSpPr>
          <p:cNvPr id="120" name="Rectangle 119">
            <a:extLst>
              <a:ext uri="{FF2B5EF4-FFF2-40B4-BE49-F238E27FC236}">
                <a16:creationId xmlns:a16="http://schemas.microsoft.com/office/drawing/2014/main" id="{1BA741A5-714E-4BF7-D717-BAB0134A9F06}"/>
              </a:ext>
            </a:extLst>
          </p:cNvPr>
          <p:cNvSpPr/>
          <p:nvPr/>
        </p:nvSpPr>
        <p:spPr>
          <a:xfrm>
            <a:off x="8465349" y="4953006"/>
            <a:ext cx="1396294" cy="1200329"/>
          </a:xfrm>
          <a:prstGeom prst="rect">
            <a:avLst/>
          </a:prstGeom>
        </p:spPr>
        <p:txBody>
          <a:bodyPr wrap="square">
            <a:spAutoFit/>
          </a:bodyPr>
          <a:lstStyle/>
          <a:p>
            <a:pPr algn="ctr" defTabSz="355573">
              <a:lnSpc>
                <a:spcPct val="90000"/>
              </a:lnSpc>
              <a:spcBef>
                <a:spcPct val="0"/>
              </a:spcBef>
              <a:spcAft>
                <a:spcPct val="35000"/>
              </a:spcAft>
            </a:pPr>
            <a:r>
              <a:rPr lang="en-GB" sz="1600" dirty="0">
                <a:solidFill>
                  <a:prstClr val="black"/>
                </a:solidFill>
                <a:latin typeface="+mj-lt"/>
              </a:rPr>
              <a:t>How is software used to identify patterns and trends?</a:t>
            </a:r>
          </a:p>
        </p:txBody>
      </p:sp>
      <p:sp>
        <p:nvSpPr>
          <p:cNvPr id="70" name="Rounded Rectangle 20">
            <a:extLst>
              <a:ext uri="{FF2B5EF4-FFF2-40B4-BE49-F238E27FC236}">
                <a16:creationId xmlns:a16="http://schemas.microsoft.com/office/drawing/2014/main" id="{2D05B31B-F485-C19A-7C2E-17A43DCC86EA}"/>
              </a:ext>
            </a:extLst>
          </p:cNvPr>
          <p:cNvSpPr txBox="1"/>
          <p:nvPr/>
        </p:nvSpPr>
        <p:spPr>
          <a:xfrm>
            <a:off x="1876208" y="5945146"/>
            <a:ext cx="1484735" cy="840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a:r>
              <a:rPr lang="en-GB" sz="1600" dirty="0">
                <a:solidFill>
                  <a:schemeClr val="tx1">
                    <a:lumMod val="95000"/>
                    <a:lumOff val="5000"/>
                  </a:schemeClr>
                </a:solidFill>
              </a:rPr>
              <a:t>What are criteria?</a:t>
            </a:r>
          </a:p>
        </p:txBody>
      </p:sp>
      <p:sp>
        <p:nvSpPr>
          <p:cNvPr id="66" name="Rounded Rectangle 24">
            <a:extLst>
              <a:ext uri="{FF2B5EF4-FFF2-40B4-BE49-F238E27FC236}">
                <a16:creationId xmlns:a16="http://schemas.microsoft.com/office/drawing/2014/main" id="{38CF2F11-9A3C-31A9-1635-FACC97583F4A}"/>
              </a:ext>
            </a:extLst>
          </p:cNvPr>
          <p:cNvSpPr txBox="1"/>
          <p:nvPr/>
        </p:nvSpPr>
        <p:spPr>
          <a:xfrm>
            <a:off x="2427284" y="8296028"/>
            <a:ext cx="1252262"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dirty="0">
                <a:solidFill>
                  <a:schemeClr val="tx1">
                    <a:lumMod val="95000"/>
                    <a:lumOff val="5000"/>
                  </a:schemeClr>
                </a:solidFill>
              </a:rPr>
              <a:t>What are the steps in the investigative cycle?</a:t>
            </a:r>
          </a:p>
        </p:txBody>
      </p:sp>
      <p:sp>
        <p:nvSpPr>
          <p:cNvPr id="58" name="Rounded Rectangle 32">
            <a:extLst>
              <a:ext uri="{FF2B5EF4-FFF2-40B4-BE49-F238E27FC236}">
                <a16:creationId xmlns:a16="http://schemas.microsoft.com/office/drawing/2014/main" id="{250950E1-2447-5462-DA0F-EC9D80542C00}"/>
              </a:ext>
            </a:extLst>
          </p:cNvPr>
          <p:cNvSpPr txBox="1"/>
          <p:nvPr/>
        </p:nvSpPr>
        <p:spPr>
          <a:xfrm>
            <a:off x="12544593" y="8937606"/>
            <a:ext cx="1965782" cy="625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dirty="0">
                <a:solidFill>
                  <a:schemeClr val="tx1">
                    <a:lumMod val="95000"/>
                    <a:lumOff val="5000"/>
                  </a:schemeClr>
                </a:solidFill>
              </a:rPr>
              <a:t>What is data cleansing?</a:t>
            </a:r>
          </a:p>
        </p:txBody>
      </p:sp>
      <p:sp>
        <p:nvSpPr>
          <p:cNvPr id="72" name="Rounded Rectangle 18">
            <a:extLst>
              <a:ext uri="{FF2B5EF4-FFF2-40B4-BE49-F238E27FC236}">
                <a16:creationId xmlns:a16="http://schemas.microsoft.com/office/drawing/2014/main" id="{C2D498F8-390E-A411-AE4A-1B94FE544547}"/>
              </a:ext>
            </a:extLst>
          </p:cNvPr>
          <p:cNvSpPr txBox="1"/>
          <p:nvPr/>
        </p:nvSpPr>
        <p:spPr>
          <a:xfrm>
            <a:off x="4186152" y="5535160"/>
            <a:ext cx="1359932" cy="9005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spcBef>
                <a:spcPct val="0"/>
              </a:spcBef>
              <a:spcAft>
                <a:spcPct val="35000"/>
              </a:spcAft>
            </a:pPr>
            <a:r>
              <a:rPr lang="en-GB" sz="1600" dirty="0">
                <a:solidFill>
                  <a:schemeClr val="tx1"/>
                </a:solidFill>
                <a:latin typeface="+mj-lt"/>
              </a:rPr>
              <a:t>What is a prediction?</a:t>
            </a:r>
          </a:p>
        </p:txBody>
      </p:sp>
      <p:sp>
        <p:nvSpPr>
          <p:cNvPr id="64" name="Rounded Rectangle 26">
            <a:extLst>
              <a:ext uri="{FF2B5EF4-FFF2-40B4-BE49-F238E27FC236}">
                <a16:creationId xmlns:a16="http://schemas.microsoft.com/office/drawing/2014/main" id="{98487DF8-CB32-F98E-F8A0-3EF31B4CD37C}"/>
              </a:ext>
            </a:extLst>
          </p:cNvPr>
          <p:cNvSpPr txBox="1"/>
          <p:nvPr/>
        </p:nvSpPr>
        <p:spPr>
          <a:xfrm>
            <a:off x="4433620" y="8468594"/>
            <a:ext cx="3056524"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b="0" i="0" dirty="0">
                <a:solidFill>
                  <a:srgbClr val="000000"/>
                </a:solidFill>
                <a:effectLst/>
                <a:latin typeface="Calibri" panose="020F0502020204030204" pitchFamily="34" charset="0"/>
              </a:rPr>
              <a:t>What is the purpose of findings, conclusions and recommendations in the context of investigations?​</a:t>
            </a:r>
            <a:endParaRPr lang="en-GB" sz="1600" dirty="0">
              <a:solidFill>
                <a:schemeClr val="tx1">
                  <a:lumMod val="95000"/>
                  <a:lumOff val="5000"/>
                </a:schemeClr>
              </a:solidFill>
            </a:endParaRPr>
          </a:p>
        </p:txBody>
      </p:sp>
      <p:sp>
        <p:nvSpPr>
          <p:cNvPr id="100" name="Rounded Rectangle 99">
            <a:extLst>
              <a:ext uri="{FF2B5EF4-FFF2-40B4-BE49-F238E27FC236}">
                <a16:creationId xmlns:a16="http://schemas.microsoft.com/office/drawing/2014/main" id="{FC0273E9-BED2-7C9A-39C2-BB3DFE56839D}"/>
              </a:ext>
            </a:extLst>
          </p:cNvPr>
          <p:cNvSpPr/>
          <p:nvPr/>
        </p:nvSpPr>
        <p:spPr>
          <a:xfrm>
            <a:off x="10263805" y="8621849"/>
            <a:ext cx="1633210" cy="739538"/>
          </a:xfrm>
          <a:prstGeom prst="roundRect">
            <a:avLst/>
          </a:prstGeom>
          <a:solidFill>
            <a:schemeClr val="bg1">
              <a:lumMod val="85000"/>
            </a:schemeClr>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101" name="Rounded Rectangle 30">
            <a:extLst>
              <a:ext uri="{FF2B5EF4-FFF2-40B4-BE49-F238E27FC236}">
                <a16:creationId xmlns:a16="http://schemas.microsoft.com/office/drawing/2014/main" id="{2B1349DA-9D91-1168-75D9-9A759E9BDADB}"/>
              </a:ext>
            </a:extLst>
          </p:cNvPr>
          <p:cNvSpPr txBox="1"/>
          <p:nvPr/>
        </p:nvSpPr>
        <p:spPr>
          <a:xfrm>
            <a:off x="10448711" y="8767766"/>
            <a:ext cx="1277927"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dirty="0">
                <a:solidFill>
                  <a:schemeClr val="tx1"/>
                </a:solidFill>
              </a:rPr>
              <a:t>What is a data set?</a:t>
            </a:r>
          </a:p>
        </p:txBody>
      </p:sp>
      <p:grpSp>
        <p:nvGrpSpPr>
          <p:cNvPr id="21" name="Group 20">
            <a:extLst>
              <a:ext uri="{FF2B5EF4-FFF2-40B4-BE49-F238E27FC236}">
                <a16:creationId xmlns:a16="http://schemas.microsoft.com/office/drawing/2014/main" id="{64002197-003D-1B26-D91E-1ABA3C095E3C}"/>
              </a:ext>
            </a:extLst>
          </p:cNvPr>
          <p:cNvGrpSpPr/>
          <p:nvPr/>
        </p:nvGrpSpPr>
        <p:grpSpPr>
          <a:xfrm>
            <a:off x="2509323" y="2280318"/>
            <a:ext cx="2088720" cy="1890161"/>
            <a:chOff x="6692457" y="-4914052"/>
            <a:chExt cx="2088720" cy="1890161"/>
          </a:xfrm>
        </p:grpSpPr>
        <p:sp>
          <p:nvSpPr>
            <p:cNvPr id="99" name="Rounded Rectangle 98">
              <a:extLst>
                <a:ext uri="{FF2B5EF4-FFF2-40B4-BE49-F238E27FC236}">
                  <a16:creationId xmlns:a16="http://schemas.microsoft.com/office/drawing/2014/main" id="{2958313E-0B66-5EB8-CA4D-9F050411D727}"/>
                </a:ext>
              </a:extLst>
            </p:cNvPr>
            <p:cNvSpPr/>
            <p:nvPr/>
          </p:nvSpPr>
          <p:spPr>
            <a:xfrm>
              <a:off x="6692457" y="-4773679"/>
              <a:ext cx="2088720" cy="1749788"/>
            </a:xfrm>
            <a:prstGeom prst="roundRect">
              <a:avLst/>
            </a:prstGeom>
            <a:noFill/>
            <a:ln w="203200" cap="flat">
              <a:solidFill>
                <a:srgbClr val="DFA139"/>
              </a:solidFill>
              <a:prstDash val="solid"/>
              <a:extLst>
                <a:ext uri="{C807C97D-BFC1-408E-A445-0C87EB9F89A2}">
                  <ask:lineSketchStyleProps xmlns:ask="http://schemas.microsoft.com/office/drawing/2018/sketchyshapes" sd="1219033472">
                    <a:custGeom>
                      <a:avLst/>
                      <a:gdLst>
                        <a:gd name="connsiteX0" fmla="*/ 0 w 3016780"/>
                        <a:gd name="connsiteY0" fmla="*/ 308116 h 1848661"/>
                        <a:gd name="connsiteX1" fmla="*/ 308116 w 3016780"/>
                        <a:gd name="connsiteY1" fmla="*/ 0 h 1848661"/>
                        <a:gd name="connsiteX2" fmla="*/ 836237 w 3016780"/>
                        <a:gd name="connsiteY2" fmla="*/ 0 h 1848661"/>
                        <a:gd name="connsiteX3" fmla="*/ 1292341 w 3016780"/>
                        <a:gd name="connsiteY3" fmla="*/ 0 h 1848661"/>
                        <a:gd name="connsiteX4" fmla="*/ 1724439 w 3016780"/>
                        <a:gd name="connsiteY4" fmla="*/ 0 h 1848661"/>
                        <a:gd name="connsiteX5" fmla="*/ 2228554 w 3016780"/>
                        <a:gd name="connsiteY5" fmla="*/ 0 h 1848661"/>
                        <a:gd name="connsiteX6" fmla="*/ 2708664 w 3016780"/>
                        <a:gd name="connsiteY6" fmla="*/ 0 h 1848661"/>
                        <a:gd name="connsiteX7" fmla="*/ 3016780 w 3016780"/>
                        <a:gd name="connsiteY7" fmla="*/ 308116 h 1848661"/>
                        <a:gd name="connsiteX8" fmla="*/ 3016780 w 3016780"/>
                        <a:gd name="connsiteY8" fmla="*/ 718926 h 1848661"/>
                        <a:gd name="connsiteX9" fmla="*/ 3016780 w 3016780"/>
                        <a:gd name="connsiteY9" fmla="*/ 1092762 h 1848661"/>
                        <a:gd name="connsiteX10" fmla="*/ 3016780 w 3016780"/>
                        <a:gd name="connsiteY10" fmla="*/ 1540545 h 1848661"/>
                        <a:gd name="connsiteX11" fmla="*/ 2708664 w 3016780"/>
                        <a:gd name="connsiteY11" fmla="*/ 1848661 h 1848661"/>
                        <a:gd name="connsiteX12" fmla="*/ 2300571 w 3016780"/>
                        <a:gd name="connsiteY12" fmla="*/ 1848661 h 1848661"/>
                        <a:gd name="connsiteX13" fmla="*/ 1772450 w 3016780"/>
                        <a:gd name="connsiteY13" fmla="*/ 1848661 h 1848661"/>
                        <a:gd name="connsiteX14" fmla="*/ 1340352 w 3016780"/>
                        <a:gd name="connsiteY14" fmla="*/ 1848661 h 1848661"/>
                        <a:gd name="connsiteX15" fmla="*/ 860242 w 3016780"/>
                        <a:gd name="connsiteY15" fmla="*/ 1848661 h 1848661"/>
                        <a:gd name="connsiteX16" fmla="*/ 308116 w 3016780"/>
                        <a:gd name="connsiteY16" fmla="*/ 1848661 h 1848661"/>
                        <a:gd name="connsiteX17" fmla="*/ 0 w 3016780"/>
                        <a:gd name="connsiteY17" fmla="*/ 1540545 h 1848661"/>
                        <a:gd name="connsiteX18" fmla="*/ 0 w 3016780"/>
                        <a:gd name="connsiteY18" fmla="*/ 1166708 h 1848661"/>
                        <a:gd name="connsiteX19" fmla="*/ 0 w 3016780"/>
                        <a:gd name="connsiteY19" fmla="*/ 731250 h 1848661"/>
                        <a:gd name="connsiteX20" fmla="*/ 0 w 3016780"/>
                        <a:gd name="connsiteY20" fmla="*/ 308116 h 184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16780" h="1848661" extrusionOk="0">
                          <a:moveTo>
                            <a:pt x="0" y="308116"/>
                          </a:moveTo>
                          <a:cubicBezTo>
                            <a:pt x="-34777" y="116497"/>
                            <a:pt x="105944" y="12012"/>
                            <a:pt x="308116" y="0"/>
                          </a:cubicBezTo>
                          <a:cubicBezTo>
                            <a:pt x="465507" y="-56713"/>
                            <a:pt x="580269" y="50530"/>
                            <a:pt x="836237" y="0"/>
                          </a:cubicBezTo>
                          <a:cubicBezTo>
                            <a:pt x="1092205" y="-50530"/>
                            <a:pt x="1080996" y="46181"/>
                            <a:pt x="1292341" y="0"/>
                          </a:cubicBezTo>
                          <a:cubicBezTo>
                            <a:pt x="1503686" y="-46181"/>
                            <a:pt x="1568510" y="15700"/>
                            <a:pt x="1724439" y="0"/>
                          </a:cubicBezTo>
                          <a:cubicBezTo>
                            <a:pt x="1880368" y="-15700"/>
                            <a:pt x="2093823" y="49354"/>
                            <a:pt x="2228554" y="0"/>
                          </a:cubicBezTo>
                          <a:cubicBezTo>
                            <a:pt x="2363285" y="-49354"/>
                            <a:pt x="2532750" y="8147"/>
                            <a:pt x="2708664" y="0"/>
                          </a:cubicBezTo>
                          <a:cubicBezTo>
                            <a:pt x="2890072" y="-18291"/>
                            <a:pt x="2985022" y="165857"/>
                            <a:pt x="3016780" y="308116"/>
                          </a:cubicBezTo>
                          <a:cubicBezTo>
                            <a:pt x="3065611" y="481509"/>
                            <a:pt x="3014576" y="561814"/>
                            <a:pt x="3016780" y="718926"/>
                          </a:cubicBezTo>
                          <a:cubicBezTo>
                            <a:pt x="3018984" y="876038"/>
                            <a:pt x="2974316" y="986985"/>
                            <a:pt x="3016780" y="1092762"/>
                          </a:cubicBezTo>
                          <a:cubicBezTo>
                            <a:pt x="3059244" y="1198539"/>
                            <a:pt x="2974385" y="1446383"/>
                            <a:pt x="3016780" y="1540545"/>
                          </a:cubicBezTo>
                          <a:cubicBezTo>
                            <a:pt x="3033866" y="1736147"/>
                            <a:pt x="2881662" y="1877974"/>
                            <a:pt x="2708664" y="1848661"/>
                          </a:cubicBezTo>
                          <a:cubicBezTo>
                            <a:pt x="2624204" y="1852325"/>
                            <a:pt x="2398391" y="1803358"/>
                            <a:pt x="2300571" y="1848661"/>
                          </a:cubicBezTo>
                          <a:cubicBezTo>
                            <a:pt x="2202751" y="1893964"/>
                            <a:pt x="1887567" y="1814649"/>
                            <a:pt x="1772450" y="1848661"/>
                          </a:cubicBezTo>
                          <a:cubicBezTo>
                            <a:pt x="1657333" y="1882673"/>
                            <a:pt x="1474911" y="1802160"/>
                            <a:pt x="1340352" y="1848661"/>
                          </a:cubicBezTo>
                          <a:cubicBezTo>
                            <a:pt x="1205793" y="1895162"/>
                            <a:pt x="1086719" y="1791857"/>
                            <a:pt x="860242" y="1848661"/>
                          </a:cubicBezTo>
                          <a:cubicBezTo>
                            <a:pt x="633765" y="1905465"/>
                            <a:pt x="509067" y="1822386"/>
                            <a:pt x="308116" y="1848661"/>
                          </a:cubicBezTo>
                          <a:cubicBezTo>
                            <a:pt x="131252" y="1828518"/>
                            <a:pt x="14273" y="1707813"/>
                            <a:pt x="0" y="1540545"/>
                          </a:cubicBezTo>
                          <a:cubicBezTo>
                            <a:pt x="-28273" y="1433390"/>
                            <a:pt x="14714" y="1303506"/>
                            <a:pt x="0" y="1166708"/>
                          </a:cubicBezTo>
                          <a:cubicBezTo>
                            <a:pt x="-14714" y="1029910"/>
                            <a:pt x="4933" y="858800"/>
                            <a:pt x="0" y="731250"/>
                          </a:cubicBezTo>
                          <a:cubicBezTo>
                            <a:pt x="-4933" y="603700"/>
                            <a:pt x="42350" y="416737"/>
                            <a:pt x="0" y="308116"/>
                          </a:cubicBezTo>
                          <a:close/>
                        </a:path>
                      </a:pathLst>
                    </a:custGeom>
                    <ask:type>
                      <ask:lineSketchNon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17" name="TextBox 16">
              <a:extLst>
                <a:ext uri="{FF2B5EF4-FFF2-40B4-BE49-F238E27FC236}">
                  <a16:creationId xmlns:a16="http://schemas.microsoft.com/office/drawing/2014/main" id="{90A9E868-8A4D-CBB0-1556-FF290E733B96}"/>
                </a:ext>
              </a:extLst>
            </p:cNvPr>
            <p:cNvSpPr txBox="1"/>
            <p:nvPr/>
          </p:nvSpPr>
          <p:spPr>
            <a:xfrm>
              <a:off x="6937375" y="-4914052"/>
              <a:ext cx="1657408" cy="344069"/>
            </a:xfrm>
            <a:prstGeom prst="rect">
              <a:avLst/>
            </a:prstGeom>
            <a:noFill/>
          </p:spPr>
          <p:txBody>
            <a:bodyPr wrap="square" rtlCol="0">
              <a:spAutoFit/>
            </a:bodyPr>
            <a:lstStyle/>
            <a:p>
              <a:pPr algn="ctr"/>
              <a:r>
                <a:rPr lang="en-GB" sz="1600" dirty="0">
                  <a:solidFill>
                    <a:schemeClr val="bg1"/>
                  </a:solidFill>
                </a:rPr>
                <a:t>WE ARE HERE</a:t>
              </a:r>
              <a:endParaRPr lang="en-RU" sz="1600" dirty="0">
                <a:solidFill>
                  <a:schemeClr val="bg1"/>
                </a:solidFill>
              </a:endParaRPr>
            </a:p>
          </p:txBody>
        </p:sp>
      </p:grpSp>
      <p:sp>
        <p:nvSpPr>
          <p:cNvPr id="7" name="Rectangle 6">
            <a:extLst>
              <a:ext uri="{FF2B5EF4-FFF2-40B4-BE49-F238E27FC236}">
                <a16:creationId xmlns:a16="http://schemas.microsoft.com/office/drawing/2014/main" id="{E982D907-FB54-85DF-0B05-5B001C3D289C}"/>
              </a:ext>
            </a:extLst>
          </p:cNvPr>
          <p:cNvSpPr/>
          <p:nvPr/>
        </p:nvSpPr>
        <p:spPr>
          <a:xfrm>
            <a:off x="12507852" y="7204945"/>
            <a:ext cx="5262617" cy="830997"/>
          </a:xfrm>
          <a:prstGeom prst="rect">
            <a:avLst/>
          </a:prstGeom>
        </p:spPr>
        <p:txBody>
          <a:bodyPr wrap="square">
            <a:spAutoFit/>
          </a:bodyPr>
          <a:lstStyle/>
          <a:p>
            <a:r>
              <a:rPr lang="en-GB" sz="1600" b="1" dirty="0">
                <a:solidFill>
                  <a:srgbClr val="29543A"/>
                </a:solidFill>
                <a:latin typeface="Calibri" panose="020F0502020204030204" pitchFamily="34" charset="0"/>
                <a:cs typeface="Times New Roman" panose="02020603050405020304" pitchFamily="18" charset="0"/>
              </a:rPr>
              <a:t>VOCABULARY</a:t>
            </a:r>
          </a:p>
          <a:p>
            <a:r>
              <a:rPr lang="en-GB" sz="1600" b="1" dirty="0">
                <a:solidFill>
                  <a:srgbClr val="29543A"/>
                </a:solidFill>
                <a:latin typeface="Calibri" panose="020F0502020204030204" pitchFamily="34" charset="0"/>
                <a:cs typeface="Times New Roman" panose="02020603050405020304" pitchFamily="18" charset="0"/>
              </a:rPr>
              <a:t>Data (set), visualization, trend, pattern, outlier, correlation, data cleansing, big data </a:t>
            </a:r>
          </a:p>
        </p:txBody>
      </p:sp>
      <p:sp>
        <p:nvSpPr>
          <p:cNvPr id="56" name="Oval 55">
            <a:extLst>
              <a:ext uri="{FF2B5EF4-FFF2-40B4-BE49-F238E27FC236}">
                <a16:creationId xmlns:a16="http://schemas.microsoft.com/office/drawing/2014/main" id="{A0C58BD1-B155-869A-5BA6-2ACCFCD16DA0}"/>
              </a:ext>
            </a:extLst>
          </p:cNvPr>
          <p:cNvSpPr/>
          <p:nvPr/>
        </p:nvSpPr>
        <p:spPr>
          <a:xfrm>
            <a:off x="8258759" y="7997873"/>
            <a:ext cx="1776895"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txBody>
          <a:bodyPr/>
          <a:lstStyle/>
          <a:p>
            <a:endParaRPr lang="en-RU" sz="1884" dirty="0"/>
          </a:p>
        </p:txBody>
      </p:sp>
      <p:sp>
        <p:nvSpPr>
          <p:cNvPr id="59" name="Oval 4">
            <a:extLst>
              <a:ext uri="{FF2B5EF4-FFF2-40B4-BE49-F238E27FC236}">
                <a16:creationId xmlns:a16="http://schemas.microsoft.com/office/drawing/2014/main" id="{7DE0C758-E726-AD6B-ADD4-0C07772FBCBF}"/>
              </a:ext>
            </a:extLst>
          </p:cNvPr>
          <p:cNvSpPr txBox="1"/>
          <p:nvPr/>
        </p:nvSpPr>
        <p:spPr>
          <a:xfrm>
            <a:off x="8419453" y="8175505"/>
            <a:ext cx="1446931" cy="1184516"/>
          </a:xfrm>
          <a:prstGeom prst="rect">
            <a:avLst/>
          </a:prstGeom>
          <a:noFill/>
          <a:ln>
            <a:noFill/>
          </a:ln>
          <a:effectLst/>
        </p:spPr>
        <p:txBody>
          <a:bodyPr spcFirstLastPara="0" vert="horz" wrap="square" lIns="53340" tIns="53340" rIns="53340" bIns="53340" numCol="1" spcCol="1270" anchor="ctr" anchorCtr="0">
            <a:noAutofit/>
          </a:bodyPr>
          <a:lstStyle/>
          <a:p>
            <a:pPr algn="ctr" defTabSz="622251">
              <a:lnSpc>
                <a:spcPct val="90000"/>
              </a:lnSpc>
              <a:spcBef>
                <a:spcPct val="0"/>
              </a:spcBef>
            </a:pPr>
            <a:r>
              <a:rPr lang="en-GB" sz="1600" b="1" dirty="0">
                <a:solidFill>
                  <a:schemeClr val="bg1"/>
                </a:solidFill>
              </a:rPr>
              <a:t>Data sets</a:t>
            </a:r>
          </a:p>
        </p:txBody>
      </p:sp>
      <p:sp>
        <p:nvSpPr>
          <p:cNvPr id="60" name="Rounded Rectangle 84">
            <a:extLst>
              <a:ext uri="{FF2B5EF4-FFF2-40B4-BE49-F238E27FC236}">
                <a16:creationId xmlns:a16="http://schemas.microsoft.com/office/drawing/2014/main" id="{A131D053-1C5B-47E3-6C61-0C3F32B0E6E8}"/>
              </a:ext>
            </a:extLst>
          </p:cNvPr>
          <p:cNvSpPr/>
          <p:nvPr/>
        </p:nvSpPr>
        <p:spPr>
          <a:xfrm>
            <a:off x="169044" y="7100294"/>
            <a:ext cx="1633210" cy="1195733"/>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61" name="Rounded Rectangle 24">
            <a:extLst>
              <a:ext uri="{FF2B5EF4-FFF2-40B4-BE49-F238E27FC236}">
                <a16:creationId xmlns:a16="http://schemas.microsoft.com/office/drawing/2014/main" id="{36C8B6CE-2731-7171-C666-1F3FB8D83B57}"/>
              </a:ext>
            </a:extLst>
          </p:cNvPr>
          <p:cNvSpPr txBox="1"/>
          <p:nvPr/>
        </p:nvSpPr>
        <p:spPr>
          <a:xfrm>
            <a:off x="359514" y="7475127"/>
            <a:ext cx="1442739"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tx1"/>
                </a:solidFill>
                <a:latin typeface="+mj-lt"/>
              </a:rPr>
              <a:t>How are criteria and data sets used in investigating predictions?</a:t>
            </a:r>
          </a:p>
        </p:txBody>
      </p:sp>
      <p:sp>
        <p:nvSpPr>
          <p:cNvPr id="65" name="Rounded Rectangle 99">
            <a:extLst>
              <a:ext uri="{FF2B5EF4-FFF2-40B4-BE49-F238E27FC236}">
                <a16:creationId xmlns:a16="http://schemas.microsoft.com/office/drawing/2014/main" id="{97E85C94-4D02-737D-B766-5B07097CC247}"/>
              </a:ext>
            </a:extLst>
          </p:cNvPr>
          <p:cNvSpPr/>
          <p:nvPr/>
        </p:nvSpPr>
        <p:spPr>
          <a:xfrm>
            <a:off x="14886274" y="8937606"/>
            <a:ext cx="2430692" cy="701088"/>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67" name="Rounded Rectangle 30">
            <a:extLst>
              <a:ext uri="{FF2B5EF4-FFF2-40B4-BE49-F238E27FC236}">
                <a16:creationId xmlns:a16="http://schemas.microsoft.com/office/drawing/2014/main" id="{83A8E2B1-B277-6F16-02DE-DA6AFC9817DD}"/>
              </a:ext>
            </a:extLst>
          </p:cNvPr>
          <p:cNvSpPr txBox="1"/>
          <p:nvPr/>
        </p:nvSpPr>
        <p:spPr>
          <a:xfrm>
            <a:off x="15071177" y="9032505"/>
            <a:ext cx="1777988"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dirty="0">
                <a:solidFill>
                  <a:schemeClr val="tx1">
                    <a:lumMod val="95000"/>
                    <a:lumOff val="5000"/>
                  </a:schemeClr>
                </a:solidFill>
              </a:rPr>
              <a:t>Where are data sets used in real life?</a:t>
            </a:r>
          </a:p>
        </p:txBody>
      </p:sp>
      <p:sp>
        <p:nvSpPr>
          <p:cNvPr id="79" name="Rounded Rectangle 68">
            <a:extLst>
              <a:ext uri="{FF2B5EF4-FFF2-40B4-BE49-F238E27FC236}">
                <a16:creationId xmlns:a16="http://schemas.microsoft.com/office/drawing/2014/main" id="{5BE7C8E2-F5CF-A9C7-565F-0DCDFEB0F875}"/>
              </a:ext>
            </a:extLst>
          </p:cNvPr>
          <p:cNvSpPr/>
          <p:nvPr/>
        </p:nvSpPr>
        <p:spPr>
          <a:xfrm>
            <a:off x="10092086" y="1544297"/>
            <a:ext cx="1633210" cy="1080090"/>
          </a:xfrm>
          <a:prstGeom prst="roundRect">
            <a:avLst/>
          </a:prstGeom>
          <a:solidFill>
            <a:srgbClr val="DFA139"/>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rgbClr val="DFA139"/>
              </a:solidFill>
            </a:endParaRPr>
          </a:p>
        </p:txBody>
      </p:sp>
      <p:sp>
        <p:nvSpPr>
          <p:cNvPr id="81" name="Rectangle 80">
            <a:extLst>
              <a:ext uri="{FF2B5EF4-FFF2-40B4-BE49-F238E27FC236}">
                <a16:creationId xmlns:a16="http://schemas.microsoft.com/office/drawing/2014/main" id="{A0009C83-C95E-2F51-998F-25D72839DE04}"/>
              </a:ext>
            </a:extLst>
          </p:cNvPr>
          <p:cNvSpPr/>
          <p:nvPr/>
        </p:nvSpPr>
        <p:spPr>
          <a:xfrm>
            <a:off x="10250358" y="1722438"/>
            <a:ext cx="1369756" cy="757130"/>
          </a:xfrm>
          <a:prstGeom prst="rect">
            <a:avLst/>
          </a:prstGeom>
        </p:spPr>
        <p:txBody>
          <a:bodyPr wrap="square">
            <a:spAutoFit/>
          </a:bodyPr>
          <a:lstStyle/>
          <a:p>
            <a:pPr algn="ctr" defTabSz="355573">
              <a:lnSpc>
                <a:spcPct val="90000"/>
              </a:lnSpc>
              <a:spcBef>
                <a:spcPct val="0"/>
              </a:spcBef>
              <a:spcAft>
                <a:spcPct val="35000"/>
              </a:spcAft>
            </a:pPr>
            <a:r>
              <a:rPr lang="en-GB" sz="1600" dirty="0">
                <a:solidFill>
                  <a:schemeClr val="bg1"/>
                </a:solidFill>
                <a:latin typeface="+mj-lt"/>
              </a:rPr>
              <a:t>GOLDEN</a:t>
            </a:r>
            <a:br>
              <a:rPr lang="en-GB" sz="1600" dirty="0">
                <a:solidFill>
                  <a:schemeClr val="bg1"/>
                </a:solidFill>
                <a:latin typeface="+mj-lt"/>
              </a:rPr>
            </a:br>
            <a:r>
              <a:rPr lang="en-GB" sz="1600" dirty="0">
                <a:solidFill>
                  <a:schemeClr val="bg1"/>
                </a:solidFill>
                <a:latin typeface="+mj-lt"/>
              </a:rPr>
              <a:t>THREAD </a:t>
            </a:r>
            <a:br>
              <a:rPr lang="en-GB" sz="1600" dirty="0">
                <a:solidFill>
                  <a:schemeClr val="bg1"/>
                </a:solidFill>
                <a:latin typeface="+mj-lt"/>
              </a:rPr>
            </a:br>
            <a:r>
              <a:rPr lang="en-GB" sz="1600" dirty="0">
                <a:solidFill>
                  <a:schemeClr val="bg1"/>
                </a:solidFill>
                <a:latin typeface="+mj-lt"/>
              </a:rPr>
              <a:t>QUESTION</a:t>
            </a:r>
          </a:p>
        </p:txBody>
      </p:sp>
      <p:sp>
        <p:nvSpPr>
          <p:cNvPr id="87" name="Rounded Rectangle 67">
            <a:extLst>
              <a:ext uri="{FF2B5EF4-FFF2-40B4-BE49-F238E27FC236}">
                <a16:creationId xmlns:a16="http://schemas.microsoft.com/office/drawing/2014/main" id="{ABCF1784-5AD4-C72F-1F28-B6B03033501B}"/>
              </a:ext>
            </a:extLst>
          </p:cNvPr>
          <p:cNvSpPr/>
          <p:nvPr/>
        </p:nvSpPr>
        <p:spPr>
          <a:xfrm>
            <a:off x="-1963158" y="1846280"/>
            <a:ext cx="1776895" cy="2965690"/>
          </a:xfrm>
          <a:prstGeom prst="roundRect">
            <a:avLst/>
          </a:prstGeom>
          <a:solidFill>
            <a:srgbClr val="29543A"/>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88" name="Rounded Rectangle 14">
            <a:extLst>
              <a:ext uri="{FF2B5EF4-FFF2-40B4-BE49-F238E27FC236}">
                <a16:creationId xmlns:a16="http://schemas.microsoft.com/office/drawing/2014/main" id="{E6F332F4-808C-AEDF-CEB7-3D488826180F}"/>
              </a:ext>
            </a:extLst>
          </p:cNvPr>
          <p:cNvSpPr txBox="1"/>
          <p:nvPr/>
        </p:nvSpPr>
        <p:spPr>
          <a:xfrm>
            <a:off x="-1781605" y="3078616"/>
            <a:ext cx="1507645"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884" b="1" dirty="0">
                <a:solidFill>
                  <a:schemeClr val="bg1"/>
                </a:solidFill>
                <a:latin typeface="+mj-lt"/>
              </a:rPr>
              <a:t>Coming from: data representation </a:t>
            </a:r>
            <a:br>
              <a:rPr lang="en-GB" sz="1884" b="1" dirty="0">
                <a:solidFill>
                  <a:schemeClr val="bg1"/>
                </a:solidFill>
                <a:latin typeface="+mj-lt"/>
              </a:rPr>
            </a:br>
            <a:r>
              <a:rPr lang="en-GB" sz="1884" dirty="0">
                <a:solidFill>
                  <a:schemeClr val="bg1"/>
                </a:solidFill>
                <a:latin typeface="+mj-lt"/>
              </a:rPr>
              <a:t>T</a:t>
            </a:r>
            <a:r>
              <a:rPr lang="en-GB" sz="1600" dirty="0">
                <a:solidFill>
                  <a:schemeClr val="bg1"/>
                </a:solidFill>
                <a:latin typeface="+mj-lt"/>
              </a:rPr>
              <a:t>o understand data science, we need to understand what data is and how it is represented in computer systems</a:t>
            </a:r>
          </a:p>
        </p:txBody>
      </p:sp>
      <p:sp>
        <p:nvSpPr>
          <p:cNvPr id="90" name="Rounded Rectangle 67">
            <a:extLst>
              <a:ext uri="{FF2B5EF4-FFF2-40B4-BE49-F238E27FC236}">
                <a16:creationId xmlns:a16="http://schemas.microsoft.com/office/drawing/2014/main" id="{F9B37E74-8A4D-2FAF-FF81-50572E901BE7}"/>
              </a:ext>
            </a:extLst>
          </p:cNvPr>
          <p:cNvSpPr/>
          <p:nvPr/>
        </p:nvSpPr>
        <p:spPr>
          <a:xfrm>
            <a:off x="18130499" y="8001588"/>
            <a:ext cx="1947126" cy="2740234"/>
          </a:xfrm>
          <a:prstGeom prst="roundRect">
            <a:avLst/>
          </a:prstGeom>
          <a:solidFill>
            <a:srgbClr val="29543A"/>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91" name="Rounded Rectangle 14">
            <a:extLst>
              <a:ext uri="{FF2B5EF4-FFF2-40B4-BE49-F238E27FC236}">
                <a16:creationId xmlns:a16="http://schemas.microsoft.com/office/drawing/2014/main" id="{8B61E8F2-CC5B-2682-0162-66408F1906C7}"/>
              </a:ext>
            </a:extLst>
          </p:cNvPr>
          <p:cNvSpPr txBox="1"/>
          <p:nvPr/>
        </p:nvSpPr>
        <p:spPr>
          <a:xfrm>
            <a:off x="18369202" y="9157725"/>
            <a:ext cx="1518998" cy="3588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884" b="1" dirty="0">
                <a:solidFill>
                  <a:schemeClr val="bg1"/>
                </a:solidFill>
                <a:latin typeface="+mj-lt"/>
              </a:rPr>
              <a:t>Leading to:</a:t>
            </a:r>
            <a:br>
              <a:rPr lang="en-GB" sz="1884" b="1" dirty="0">
                <a:solidFill>
                  <a:schemeClr val="bg1"/>
                </a:solidFill>
                <a:latin typeface="+mj-lt"/>
              </a:rPr>
            </a:br>
            <a:r>
              <a:rPr lang="en-GB" sz="1884" dirty="0">
                <a:solidFill>
                  <a:schemeClr val="bg1"/>
                </a:solidFill>
                <a:latin typeface="+mj-lt"/>
              </a:rPr>
              <a:t>A higher qualification and potential career in </a:t>
            </a:r>
            <a:r>
              <a:rPr lang="en-GB" sz="1884" b="1" dirty="0">
                <a:solidFill>
                  <a:schemeClr val="bg1"/>
                </a:solidFill>
                <a:latin typeface="+mj-lt"/>
              </a:rPr>
              <a:t>data analysis</a:t>
            </a:r>
            <a:endParaRPr lang="en-GB" sz="1600" b="1" dirty="0">
              <a:solidFill>
                <a:schemeClr val="bg1"/>
              </a:solidFill>
              <a:latin typeface="+mj-lt"/>
            </a:endParaRPr>
          </a:p>
        </p:txBody>
      </p:sp>
    </p:spTree>
    <p:extLst>
      <p:ext uri="{BB962C8B-B14F-4D97-AF65-F5344CB8AC3E}">
        <p14:creationId xmlns:p14="http://schemas.microsoft.com/office/powerpoint/2010/main" val="31135602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567C1BF46CBC4F83D98C84A81935A4" ma:contentTypeVersion="16" ma:contentTypeDescription="Create a new document." ma:contentTypeScope="" ma:versionID="6d821a5653cce540534c35ba64b4cff7">
  <xsd:schema xmlns:xsd="http://www.w3.org/2001/XMLSchema" xmlns:xs="http://www.w3.org/2001/XMLSchema" xmlns:p="http://schemas.microsoft.com/office/2006/metadata/properties" xmlns:ns2="724e71b1-7852-457b-a379-b8a36dd80270" xmlns:ns3="ce89fd82-aec5-4b3b-b0b3-b7f9193dc61c" targetNamespace="http://schemas.microsoft.com/office/2006/metadata/properties" ma:root="true" ma:fieldsID="103c0dd965afeae97de0a91aec37b75b" ns2:_="" ns3:_="">
    <xsd:import namespace="724e71b1-7852-457b-a379-b8a36dd80270"/>
    <xsd:import namespace="ce89fd82-aec5-4b3b-b0b3-b7f9193dc6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4e71b1-7852-457b-a379-b8a36dd802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f55a224-095f-4da9-9687-d73f269d84a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89fd82-aec5-4b3b-b0b3-b7f9193dc6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155a9d3-bca6-4d4e-8ddd-bb3479dd0a04}" ma:internalName="TaxCatchAll" ma:showField="CatchAllData" ma:web="ce89fd82-aec5-4b3b-b0b3-b7f9193dc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24e71b1-7852-457b-a379-b8a36dd80270">
      <Terms xmlns="http://schemas.microsoft.com/office/infopath/2007/PartnerControls"/>
    </lcf76f155ced4ddcb4097134ff3c332f>
    <TaxCatchAll xmlns="ce89fd82-aec5-4b3b-b0b3-b7f9193dc61c" xsi:nil="true"/>
  </documentManagement>
</p:properties>
</file>

<file path=customXml/itemProps1.xml><?xml version="1.0" encoding="utf-8"?>
<ds:datastoreItem xmlns:ds="http://schemas.openxmlformats.org/officeDocument/2006/customXml" ds:itemID="{2BF4D12A-634C-4C2A-B38D-EE60E96317CC}"/>
</file>

<file path=customXml/itemProps2.xml><?xml version="1.0" encoding="utf-8"?>
<ds:datastoreItem xmlns:ds="http://schemas.openxmlformats.org/officeDocument/2006/customXml" ds:itemID="{CE97C4DA-354C-4C18-9130-98A73437BB8F}"/>
</file>

<file path=customXml/itemProps3.xml><?xml version="1.0" encoding="utf-8"?>
<ds:datastoreItem xmlns:ds="http://schemas.openxmlformats.org/officeDocument/2006/customXml" ds:itemID="{BBDAC010-E15C-47C6-88ED-CE7A2FC75592}"/>
</file>

<file path=docProps/app.xml><?xml version="1.0" encoding="utf-8"?>
<Properties xmlns="http://schemas.openxmlformats.org/officeDocument/2006/extended-properties" xmlns:vt="http://schemas.openxmlformats.org/officeDocument/2006/docPropsVTypes">
  <Template>Office Theme</Template>
  <TotalTime>1470</TotalTime>
  <Words>317</Words>
  <Application>Microsoft Office PowerPoint</Application>
  <PresentationFormat>Custom</PresentationFormat>
  <Paragraphs>30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Quicksand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Galina Ivakina</dc:creator>
  <cp:lastModifiedBy>Simon Brown</cp:lastModifiedBy>
  <cp:revision>13</cp:revision>
  <dcterms:created xsi:type="dcterms:W3CDTF">2022-06-12T19:26:36Z</dcterms:created>
  <dcterms:modified xsi:type="dcterms:W3CDTF">2022-07-18T09:46:56Z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0x0101003D567C1BF46CBC4F83D98C84A81935A4</vt:lpwstr>
  </property>
</Properties>
</file>