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6"/>
  </p:notesMasterIdLst>
  <p:sldIdLst>
    <p:sldId id="257" r:id="rId5"/>
  </p:sldIdLst>
  <p:sldSz cx="17610138" cy="9906000"/>
  <p:notesSz cx="6858000" cy="9144000"/>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28" algn="l" defTabSz="457165" rtl="0" eaLnBrk="1" latinLnBrk="0" hangingPunct="1">
      <a:defRPr sz="1800" kern="1200">
        <a:solidFill>
          <a:schemeClr val="tx1"/>
        </a:solidFill>
        <a:latin typeface="+mn-lt"/>
        <a:ea typeface="+mn-ea"/>
        <a:cs typeface="+mn-cs"/>
      </a:defRPr>
    </a:lvl3pPr>
    <a:lvl4pPr marL="1371493" algn="l" defTabSz="457165" rtl="0" eaLnBrk="1" latinLnBrk="0" hangingPunct="1">
      <a:defRPr sz="1800" kern="1200">
        <a:solidFill>
          <a:schemeClr val="tx1"/>
        </a:solidFill>
        <a:latin typeface="+mn-lt"/>
        <a:ea typeface="+mn-ea"/>
        <a:cs typeface="+mn-cs"/>
      </a:defRPr>
    </a:lvl4pPr>
    <a:lvl5pPr marL="1828657" algn="l" defTabSz="457165" rtl="0" eaLnBrk="1" latinLnBrk="0" hangingPunct="1">
      <a:defRPr sz="1800" kern="1200">
        <a:solidFill>
          <a:schemeClr val="tx1"/>
        </a:solidFill>
        <a:latin typeface="+mn-lt"/>
        <a:ea typeface="+mn-ea"/>
        <a:cs typeface="+mn-cs"/>
      </a:defRPr>
    </a:lvl5pPr>
    <a:lvl6pPr marL="2285821" algn="l" defTabSz="457165" rtl="0" eaLnBrk="1" latinLnBrk="0" hangingPunct="1">
      <a:defRPr sz="1800" kern="1200">
        <a:solidFill>
          <a:schemeClr val="tx1"/>
        </a:solidFill>
        <a:latin typeface="+mn-lt"/>
        <a:ea typeface="+mn-ea"/>
        <a:cs typeface="+mn-cs"/>
      </a:defRPr>
    </a:lvl6pPr>
    <a:lvl7pPr marL="2742985" algn="l" defTabSz="457165" rtl="0" eaLnBrk="1" latinLnBrk="0" hangingPunct="1">
      <a:defRPr sz="1800" kern="1200">
        <a:solidFill>
          <a:schemeClr val="tx1"/>
        </a:solidFill>
        <a:latin typeface="+mn-lt"/>
        <a:ea typeface="+mn-ea"/>
        <a:cs typeface="+mn-cs"/>
      </a:defRPr>
    </a:lvl7pPr>
    <a:lvl8pPr marL="3200150" algn="l" defTabSz="457165" rtl="0" eaLnBrk="1" latinLnBrk="0" hangingPunct="1">
      <a:defRPr sz="1800" kern="1200">
        <a:solidFill>
          <a:schemeClr val="tx1"/>
        </a:solidFill>
        <a:latin typeface="+mn-lt"/>
        <a:ea typeface="+mn-ea"/>
        <a:cs typeface="+mn-cs"/>
      </a:defRPr>
    </a:lvl8pPr>
    <a:lvl9pPr marL="3657313" algn="l" defTabSz="4571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139"/>
    <a:srgbClr val="29543A"/>
    <a:srgbClr val="37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475CD-D47A-4D9C-92F7-F902F101DA72}" v="5" dt="2022-06-29T10:08:03.827"/>
    <p1510:client id="{5561C014-E056-4664-93B8-14D95203754D}" v="2" dt="2022-06-30T13:24:18.878"/>
    <p1510:client id="{57038ABA-13C9-446E-93A5-D50F55E4E6B0}" v="4" dt="2022-06-16T09:38:13.054"/>
    <p1510:client id="{6BA39F64-9ABF-49A5-88D4-89A5F276BBAA}" v="1" dt="2022-09-30T10:26:15.053"/>
    <p1510:client id="{8080AAFC-73F8-4452-96A6-666152225E70}" v="6" dt="2022-06-16T07:56:38.205"/>
    <p1510:client id="{B636F8F8-C15B-40B2-91F4-AA0A47C14239}" v="2" dt="2022-06-27T12:33:09.234"/>
    <p1510:client id="{DAB7D559-8CBE-43A6-9451-85BD47C88A8A}" v="8" dt="2022-06-15T13:27:47.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88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own" userId="19938383-fec8-4f89-b642-60601738aaa5" providerId="ADAL" clId="{DAB7D559-8CBE-43A6-9451-85BD47C88A8A}"/>
    <pc:docChg chg="undo custSel modSld">
      <pc:chgData name="Simon Brown" userId="19938383-fec8-4f89-b642-60601738aaa5" providerId="ADAL" clId="{DAB7D559-8CBE-43A6-9451-85BD47C88A8A}" dt="2022-06-15T13:31:20.033" v="1018" actId="207"/>
      <pc:docMkLst>
        <pc:docMk/>
      </pc:docMkLst>
      <pc:sldChg chg="addSp delSp modSp mod">
        <pc:chgData name="Simon Brown" userId="19938383-fec8-4f89-b642-60601738aaa5" providerId="ADAL" clId="{DAB7D559-8CBE-43A6-9451-85BD47C88A8A}" dt="2022-06-15T13:31:20.033" v="1018" actId="207"/>
        <pc:sldMkLst>
          <pc:docMk/>
          <pc:sldMk cId="3113560296" sldId="257"/>
        </pc:sldMkLst>
        <pc:spChg chg="mod">
          <ac:chgData name="Simon Brown" userId="19938383-fec8-4f89-b642-60601738aaa5" providerId="ADAL" clId="{DAB7D559-8CBE-43A6-9451-85BD47C88A8A}" dt="2022-06-15T13:22:45.158" v="961" actId="20577"/>
          <ac:spMkLst>
            <pc:docMk/>
            <pc:sldMk cId="3113560296" sldId="257"/>
            <ac:spMk id="7" creationId="{E982D907-FB54-85DF-0B05-5B001C3D289C}"/>
          </ac:spMkLst>
        </pc:spChg>
        <pc:spChg chg="mod">
          <ac:chgData name="Simon Brown" userId="19938383-fec8-4f89-b642-60601738aaa5" providerId="ADAL" clId="{DAB7D559-8CBE-43A6-9451-85BD47C88A8A}" dt="2022-06-15T12:04:09.860" v="9" actId="14100"/>
          <ac:spMkLst>
            <pc:docMk/>
            <pc:sldMk cId="3113560296" sldId="257"/>
            <ac:spMk id="8" creationId="{9F74351F-906E-5255-29C3-A38A12C6BEF6}"/>
          </ac:spMkLst>
        </pc:spChg>
        <pc:spChg chg="mod">
          <ac:chgData name="Simon Brown" userId="19938383-fec8-4f89-b642-60601738aaa5" providerId="ADAL" clId="{DAB7D559-8CBE-43A6-9451-85BD47C88A8A}" dt="2022-06-15T13:11:36.557" v="911" actId="1582"/>
          <ac:spMkLst>
            <pc:docMk/>
            <pc:sldMk cId="3113560296" sldId="257"/>
            <ac:spMk id="11" creationId="{B8A76B57-EE93-913E-E4B0-5B93EAEA44D0}"/>
          </ac:spMkLst>
        </pc:spChg>
        <pc:spChg chg="mod">
          <ac:chgData name="Simon Brown" userId="19938383-fec8-4f89-b642-60601738aaa5" providerId="ADAL" clId="{DAB7D559-8CBE-43A6-9451-85BD47C88A8A}" dt="2022-06-15T13:24:49" v="978" actId="20577"/>
          <ac:spMkLst>
            <pc:docMk/>
            <pc:sldMk cId="3113560296" sldId="257"/>
            <ac:spMk id="15" creationId="{96382593-E648-AF0D-9439-0D4B94C154AD}"/>
          </ac:spMkLst>
        </pc:spChg>
        <pc:spChg chg="mod">
          <ac:chgData name="Simon Brown" userId="19938383-fec8-4f89-b642-60601738aaa5" providerId="ADAL" clId="{DAB7D559-8CBE-43A6-9451-85BD47C88A8A}" dt="2022-06-15T13:27:40.895" v="983" actId="1076"/>
          <ac:spMkLst>
            <pc:docMk/>
            <pc:sldMk cId="3113560296" sldId="257"/>
            <ac:spMk id="17" creationId="{90A9E868-8A4D-CBB0-1556-FF290E733B96}"/>
          </ac:spMkLst>
        </pc:spChg>
        <pc:spChg chg="del">
          <ac:chgData name="Simon Brown" userId="19938383-fec8-4f89-b642-60601738aaa5" providerId="ADAL" clId="{DAB7D559-8CBE-43A6-9451-85BD47C88A8A}" dt="2022-06-15T13:11:05.437" v="908" actId="478"/>
          <ac:spMkLst>
            <pc:docMk/>
            <pc:sldMk cId="3113560296" sldId="257"/>
            <ac:spMk id="18" creationId="{D27CE597-B958-1BB8-F421-BE0FCEFB26A4}"/>
          </ac:spMkLst>
        </pc:spChg>
        <pc:spChg chg="mod">
          <ac:chgData name="Simon Brown" userId="19938383-fec8-4f89-b642-60601738aaa5" providerId="ADAL" clId="{DAB7D559-8CBE-43A6-9451-85BD47C88A8A}" dt="2022-06-15T12:04:25.955" v="35" actId="20577"/>
          <ac:spMkLst>
            <pc:docMk/>
            <pc:sldMk cId="3113560296" sldId="257"/>
            <ac:spMk id="19" creationId="{D5D53C6E-919D-B9AD-5912-7F40916E1A0A}"/>
          </ac:spMkLst>
        </pc:spChg>
        <pc:spChg chg="add del mod">
          <ac:chgData name="Simon Brown" userId="19938383-fec8-4f89-b642-60601738aaa5" providerId="ADAL" clId="{DAB7D559-8CBE-43A6-9451-85BD47C88A8A}" dt="2022-06-15T12:42:19.230" v="488"/>
          <ac:spMkLst>
            <pc:docMk/>
            <pc:sldMk cId="3113560296" sldId="257"/>
            <ac:spMk id="52" creationId="{821CC5D6-261B-0B79-F3D2-0283847A640C}"/>
          </ac:spMkLst>
        </pc:spChg>
        <pc:spChg chg="add del mod">
          <ac:chgData name="Simon Brown" userId="19938383-fec8-4f89-b642-60601738aaa5" providerId="ADAL" clId="{DAB7D559-8CBE-43A6-9451-85BD47C88A8A}" dt="2022-06-15T12:42:19.230" v="488"/>
          <ac:spMkLst>
            <pc:docMk/>
            <pc:sldMk cId="3113560296" sldId="257"/>
            <ac:spMk id="53" creationId="{7D9BBACA-8E86-3412-7B34-82EC07345913}"/>
          </ac:spMkLst>
        </pc:spChg>
        <pc:spChg chg="add mod">
          <ac:chgData name="Simon Brown" userId="19938383-fec8-4f89-b642-60601738aaa5" providerId="ADAL" clId="{DAB7D559-8CBE-43A6-9451-85BD47C88A8A}" dt="2022-06-15T12:50:48.541" v="584" actId="1076"/>
          <ac:spMkLst>
            <pc:docMk/>
            <pc:sldMk cId="3113560296" sldId="257"/>
            <ac:spMk id="56" creationId="{A0C58BD1-B155-869A-5BA6-2ACCFCD16DA0}"/>
          </ac:spMkLst>
        </pc:spChg>
        <pc:spChg chg="mod">
          <ac:chgData name="Simon Brown" userId="19938383-fec8-4f89-b642-60601738aaa5" providerId="ADAL" clId="{DAB7D559-8CBE-43A6-9451-85BD47C88A8A}" dt="2022-06-15T12:51:58.398" v="599" actId="1076"/>
          <ac:spMkLst>
            <pc:docMk/>
            <pc:sldMk cId="3113560296" sldId="257"/>
            <ac:spMk id="58" creationId="{250950E1-2447-5462-DA0F-EC9D80542C00}"/>
          </ac:spMkLst>
        </pc:spChg>
        <pc:spChg chg="add mod">
          <ac:chgData name="Simon Brown" userId="19938383-fec8-4f89-b642-60601738aaa5" providerId="ADAL" clId="{DAB7D559-8CBE-43A6-9451-85BD47C88A8A}" dt="2022-06-15T12:50:48.541" v="584" actId="1076"/>
          <ac:spMkLst>
            <pc:docMk/>
            <pc:sldMk cId="3113560296" sldId="257"/>
            <ac:spMk id="59" creationId="{7DE0C758-E726-AD6B-ADD4-0C07772FBCBF}"/>
          </ac:spMkLst>
        </pc:spChg>
        <pc:spChg chg="add mod">
          <ac:chgData name="Simon Brown" userId="19938383-fec8-4f89-b642-60601738aaa5" providerId="ADAL" clId="{DAB7D559-8CBE-43A6-9451-85BD47C88A8A}" dt="2022-06-15T12:43:32.235" v="522" actId="1076"/>
          <ac:spMkLst>
            <pc:docMk/>
            <pc:sldMk cId="3113560296" sldId="257"/>
            <ac:spMk id="60" creationId="{A131D053-1C5B-47E3-6C61-0C3F32B0E6E8}"/>
          </ac:spMkLst>
        </pc:spChg>
        <pc:spChg chg="add mod">
          <ac:chgData name="Simon Brown" userId="19938383-fec8-4f89-b642-60601738aaa5" providerId="ADAL" clId="{DAB7D559-8CBE-43A6-9451-85BD47C88A8A}" dt="2022-06-15T12:46:42.940" v="538" actId="20577"/>
          <ac:spMkLst>
            <pc:docMk/>
            <pc:sldMk cId="3113560296" sldId="257"/>
            <ac:spMk id="61" creationId="{36C8B6CE-2731-7171-C666-1F3FB8D83B57}"/>
          </ac:spMkLst>
        </pc:spChg>
        <pc:spChg chg="mod">
          <ac:chgData name="Simon Brown" userId="19938383-fec8-4f89-b642-60601738aaa5" providerId="ADAL" clId="{DAB7D559-8CBE-43A6-9451-85BD47C88A8A}" dt="2022-06-15T12:48:59.415" v="566" actId="113"/>
          <ac:spMkLst>
            <pc:docMk/>
            <pc:sldMk cId="3113560296" sldId="257"/>
            <ac:spMk id="62" creationId="{F0984B11-B30F-92E3-05BC-726453569A52}"/>
          </ac:spMkLst>
        </pc:spChg>
        <pc:spChg chg="add del mod">
          <ac:chgData name="Simon Brown" userId="19938383-fec8-4f89-b642-60601738aaa5" providerId="ADAL" clId="{DAB7D559-8CBE-43A6-9451-85BD47C88A8A}" dt="2022-06-15T12:51:01.840" v="588"/>
          <ac:spMkLst>
            <pc:docMk/>
            <pc:sldMk cId="3113560296" sldId="257"/>
            <ac:spMk id="63" creationId="{F2631933-3D08-16C4-A144-26CCAD9A59BF}"/>
          </ac:spMkLst>
        </pc:spChg>
        <pc:spChg chg="mod">
          <ac:chgData name="Simon Brown" userId="19938383-fec8-4f89-b642-60601738aaa5" providerId="ADAL" clId="{DAB7D559-8CBE-43A6-9451-85BD47C88A8A}" dt="2022-06-15T12:47:15.670" v="544" actId="207"/>
          <ac:spMkLst>
            <pc:docMk/>
            <pc:sldMk cId="3113560296" sldId="257"/>
            <ac:spMk id="64" creationId="{98487DF8-CB32-F98E-F8A0-3EF31B4CD37C}"/>
          </ac:spMkLst>
        </pc:spChg>
        <pc:spChg chg="add mod">
          <ac:chgData name="Simon Brown" userId="19938383-fec8-4f89-b642-60601738aaa5" providerId="ADAL" clId="{DAB7D559-8CBE-43A6-9451-85BD47C88A8A}" dt="2022-06-15T12:51:50.606" v="598" actId="14100"/>
          <ac:spMkLst>
            <pc:docMk/>
            <pc:sldMk cId="3113560296" sldId="257"/>
            <ac:spMk id="65" creationId="{97E85C94-4D02-737D-B766-5B07097CC247}"/>
          </ac:spMkLst>
        </pc:spChg>
        <pc:spChg chg="mod">
          <ac:chgData name="Simon Brown" userId="19938383-fec8-4f89-b642-60601738aaa5" providerId="ADAL" clId="{DAB7D559-8CBE-43A6-9451-85BD47C88A8A}" dt="2022-06-15T12:46:58.734" v="540" actId="207"/>
          <ac:spMkLst>
            <pc:docMk/>
            <pc:sldMk cId="3113560296" sldId="257"/>
            <ac:spMk id="66" creationId="{38CF2F11-9A3C-31A9-1635-FACC97583F4A}"/>
          </ac:spMkLst>
        </pc:spChg>
        <pc:spChg chg="add mod">
          <ac:chgData name="Simon Brown" userId="19938383-fec8-4f89-b642-60601738aaa5" providerId="ADAL" clId="{DAB7D559-8CBE-43A6-9451-85BD47C88A8A}" dt="2022-06-15T12:51:39.741" v="594" actId="14100"/>
          <ac:spMkLst>
            <pc:docMk/>
            <pc:sldMk cId="3113560296" sldId="257"/>
            <ac:spMk id="67" creationId="{83A8E2B1-B277-6F16-02DE-DA6AFC9817DD}"/>
          </ac:spMkLst>
        </pc:spChg>
        <pc:spChg chg="mod">
          <ac:chgData name="Simon Brown" userId="19938383-fec8-4f89-b642-60601738aaa5" providerId="ADAL" clId="{DAB7D559-8CBE-43A6-9451-85BD47C88A8A}" dt="2022-06-15T12:23:41.866" v="139" actId="1038"/>
          <ac:spMkLst>
            <pc:docMk/>
            <pc:sldMk cId="3113560296" sldId="257"/>
            <ac:spMk id="68" creationId="{F1BAAEF8-F0D4-E179-6715-90EAB172CD2B}"/>
          </ac:spMkLst>
        </pc:spChg>
        <pc:spChg chg="mod">
          <ac:chgData name="Simon Brown" userId="19938383-fec8-4f89-b642-60601738aaa5" providerId="ADAL" clId="{DAB7D559-8CBE-43A6-9451-85BD47C88A8A}" dt="2022-06-15T13:26:55.576" v="981" actId="207"/>
          <ac:spMkLst>
            <pc:docMk/>
            <pc:sldMk cId="3113560296" sldId="257"/>
            <ac:spMk id="69" creationId="{592A5544-ECBF-DEEC-ABFB-87391C0E0943}"/>
          </ac:spMkLst>
        </pc:spChg>
        <pc:spChg chg="mod">
          <ac:chgData name="Simon Brown" userId="19938383-fec8-4f89-b642-60601738aaa5" providerId="ADAL" clId="{DAB7D559-8CBE-43A6-9451-85BD47C88A8A}" dt="2022-06-15T12:39:59.712" v="424" actId="122"/>
          <ac:spMkLst>
            <pc:docMk/>
            <pc:sldMk cId="3113560296" sldId="257"/>
            <ac:spMk id="70" creationId="{2D05B31B-F485-C19A-7C2E-17A43DCC86EA}"/>
          </ac:spMkLst>
        </pc:spChg>
        <pc:spChg chg="mod">
          <ac:chgData name="Simon Brown" userId="19938383-fec8-4f89-b642-60601738aaa5" providerId="ADAL" clId="{DAB7D559-8CBE-43A6-9451-85BD47C88A8A}" dt="2022-06-15T12:33:07.630" v="412" actId="20577"/>
          <ac:spMkLst>
            <pc:docMk/>
            <pc:sldMk cId="3113560296" sldId="257"/>
            <ac:spMk id="72" creationId="{C2D498F8-390E-A411-AE4A-1B94FE544547}"/>
          </ac:spMkLst>
        </pc:spChg>
        <pc:spChg chg="mod">
          <ac:chgData name="Simon Brown" userId="19938383-fec8-4f89-b642-60601738aaa5" providerId="ADAL" clId="{DAB7D559-8CBE-43A6-9451-85BD47C88A8A}" dt="2022-06-15T12:27:31.499" v="265" actId="14100"/>
          <ac:spMkLst>
            <pc:docMk/>
            <pc:sldMk cId="3113560296" sldId="257"/>
            <ac:spMk id="73" creationId="{7C9344B0-E07A-AEAF-43B5-17C3ADDFD1AB}"/>
          </ac:spMkLst>
        </pc:spChg>
        <pc:spChg chg="mod">
          <ac:chgData name="Simon Brown" userId="19938383-fec8-4f89-b642-60601738aaa5" providerId="ADAL" clId="{DAB7D559-8CBE-43A6-9451-85BD47C88A8A}" dt="2022-06-15T12:28:01.923" v="326" actId="14100"/>
          <ac:spMkLst>
            <pc:docMk/>
            <pc:sldMk cId="3113560296" sldId="257"/>
            <ac:spMk id="75" creationId="{DDA1DB1F-6325-50A1-F05B-20DBB297C10F}"/>
          </ac:spMkLst>
        </pc:spChg>
        <pc:spChg chg="mod">
          <ac:chgData name="Simon Brown" userId="19938383-fec8-4f89-b642-60601738aaa5" providerId="ADAL" clId="{DAB7D559-8CBE-43A6-9451-85BD47C88A8A}" dt="2022-06-15T12:23:19.729" v="128" actId="20577"/>
          <ac:spMkLst>
            <pc:docMk/>
            <pc:sldMk cId="3113560296" sldId="257"/>
            <ac:spMk id="76" creationId="{1FF96299-F03F-9BF6-1C16-817E83CAE2D2}"/>
          </ac:spMkLst>
        </pc:spChg>
        <pc:spChg chg="mod">
          <ac:chgData name="Simon Brown" userId="19938383-fec8-4f89-b642-60601738aaa5" providerId="ADAL" clId="{DAB7D559-8CBE-43A6-9451-85BD47C88A8A}" dt="2022-06-15T12:37:12.873" v="423" actId="1037"/>
          <ac:spMkLst>
            <pc:docMk/>
            <pc:sldMk cId="3113560296" sldId="257"/>
            <ac:spMk id="77" creationId="{13DE860F-3BBF-A8D3-C43E-87E48BAC0F02}"/>
          </ac:spMkLst>
        </pc:spChg>
        <pc:spChg chg="mod">
          <ac:chgData name="Simon Brown" userId="19938383-fec8-4f89-b642-60601738aaa5" providerId="ADAL" clId="{DAB7D559-8CBE-43A6-9451-85BD47C88A8A}" dt="2022-06-15T12:27:35.004" v="271" actId="1036"/>
          <ac:spMkLst>
            <pc:docMk/>
            <pc:sldMk cId="3113560296" sldId="257"/>
            <ac:spMk id="78" creationId="{5FA57206-FF5E-1AF8-5397-0688F7A1051F}"/>
          </ac:spMkLst>
        </pc:spChg>
        <pc:spChg chg="add mod">
          <ac:chgData name="Simon Brown" userId="19938383-fec8-4f89-b642-60601738aaa5" providerId="ADAL" clId="{DAB7D559-8CBE-43A6-9451-85BD47C88A8A}" dt="2022-06-15T13:27:52.120" v="985" actId="1076"/>
          <ac:spMkLst>
            <pc:docMk/>
            <pc:sldMk cId="3113560296" sldId="257"/>
            <ac:spMk id="79" creationId="{5BE7C8E2-F5CF-A9C7-565F-0DCDFEB0F875}"/>
          </ac:spMkLst>
        </pc:spChg>
        <pc:spChg chg="mod">
          <ac:chgData name="Simon Brown" userId="19938383-fec8-4f89-b642-60601738aaa5" providerId="ADAL" clId="{DAB7D559-8CBE-43A6-9451-85BD47C88A8A}" dt="2022-06-15T12:26:20.098" v="206" actId="20577"/>
          <ac:spMkLst>
            <pc:docMk/>
            <pc:sldMk cId="3113560296" sldId="257"/>
            <ac:spMk id="80" creationId="{53258AD4-4D5D-3ECF-FC2E-23548509E558}"/>
          </ac:spMkLst>
        </pc:spChg>
        <pc:spChg chg="add mod">
          <ac:chgData name="Simon Brown" userId="19938383-fec8-4f89-b642-60601738aaa5" providerId="ADAL" clId="{DAB7D559-8CBE-43A6-9451-85BD47C88A8A}" dt="2022-06-15T13:30:09.769" v="1016" actId="1038"/>
          <ac:spMkLst>
            <pc:docMk/>
            <pc:sldMk cId="3113560296" sldId="257"/>
            <ac:spMk id="81" creationId="{A0009C83-C95E-2F51-998F-25D72839DE04}"/>
          </ac:spMkLst>
        </pc:spChg>
        <pc:spChg chg="mod">
          <ac:chgData name="Simon Brown" userId="19938383-fec8-4f89-b642-60601738aaa5" providerId="ADAL" clId="{DAB7D559-8CBE-43A6-9451-85BD47C88A8A}" dt="2022-06-15T12:26:07.946" v="179" actId="20577"/>
          <ac:spMkLst>
            <pc:docMk/>
            <pc:sldMk cId="3113560296" sldId="257"/>
            <ac:spMk id="82" creationId="{D4753CED-B0FD-A616-2B67-24ED603B7341}"/>
          </ac:spMkLst>
        </pc:spChg>
        <pc:spChg chg="mod">
          <ac:chgData name="Simon Brown" userId="19938383-fec8-4f89-b642-60601738aaa5" providerId="ADAL" clId="{DAB7D559-8CBE-43A6-9451-85BD47C88A8A}" dt="2022-06-15T12:36:38.879" v="419" actId="14100"/>
          <ac:spMkLst>
            <pc:docMk/>
            <pc:sldMk cId="3113560296" sldId="257"/>
            <ac:spMk id="83" creationId="{57957A3F-0E44-6490-EA21-19972574F4B7}"/>
          </ac:spMkLst>
        </pc:spChg>
        <pc:spChg chg="mod">
          <ac:chgData name="Simon Brown" userId="19938383-fec8-4f89-b642-60601738aaa5" providerId="ADAL" clId="{DAB7D559-8CBE-43A6-9451-85BD47C88A8A}" dt="2022-06-15T13:25:23.903" v="979" actId="207"/>
          <ac:spMkLst>
            <pc:docMk/>
            <pc:sldMk cId="3113560296" sldId="257"/>
            <ac:spMk id="84" creationId="{0F742D97-FF26-1CAF-6EA0-107EE4298057}"/>
          </ac:spMkLst>
        </pc:spChg>
        <pc:spChg chg="mod">
          <ac:chgData name="Simon Brown" userId="19938383-fec8-4f89-b642-60601738aaa5" providerId="ADAL" clId="{DAB7D559-8CBE-43A6-9451-85BD47C88A8A}" dt="2022-06-15T12:47:05.020" v="542" actId="14100"/>
          <ac:spMkLst>
            <pc:docMk/>
            <pc:sldMk cId="3113560296" sldId="257"/>
            <ac:spMk id="85" creationId="{ADB73BFA-5AD1-D1D6-940B-0A7CFF1190E3}"/>
          </ac:spMkLst>
        </pc:spChg>
        <pc:spChg chg="mod">
          <ac:chgData name="Simon Brown" userId="19938383-fec8-4f89-b642-60601738aaa5" providerId="ADAL" clId="{DAB7D559-8CBE-43A6-9451-85BD47C88A8A}" dt="2022-06-15T13:12:33.068" v="918" actId="20577"/>
          <ac:spMkLst>
            <pc:docMk/>
            <pc:sldMk cId="3113560296" sldId="257"/>
            <ac:spMk id="89" creationId="{CAB51A9C-7F44-ECF7-BE69-6D4FAD861037}"/>
          </ac:spMkLst>
        </pc:spChg>
        <pc:spChg chg="del">
          <ac:chgData name="Simon Brown" userId="19938383-fec8-4f89-b642-60601738aaa5" providerId="ADAL" clId="{DAB7D559-8CBE-43A6-9451-85BD47C88A8A}" dt="2022-06-15T12:42:12.266" v="486" actId="478"/>
          <ac:spMkLst>
            <pc:docMk/>
            <pc:sldMk cId="3113560296" sldId="257"/>
            <ac:spMk id="92" creationId="{D7DF3E29-F4FD-177B-866F-D43C3C218C21}"/>
          </ac:spMkLst>
        </pc:spChg>
        <pc:spChg chg="mod">
          <ac:chgData name="Simon Brown" userId="19938383-fec8-4f89-b642-60601738aaa5" providerId="ADAL" clId="{DAB7D559-8CBE-43A6-9451-85BD47C88A8A}" dt="2022-06-15T13:27:24.956" v="982" actId="207"/>
          <ac:spMkLst>
            <pc:docMk/>
            <pc:sldMk cId="3113560296" sldId="257"/>
            <ac:spMk id="94" creationId="{FF98786B-2D1D-84C7-A554-729468A044E3}"/>
          </ac:spMkLst>
        </pc:spChg>
        <pc:spChg chg="mod">
          <ac:chgData name="Simon Brown" userId="19938383-fec8-4f89-b642-60601738aaa5" providerId="ADAL" clId="{DAB7D559-8CBE-43A6-9451-85BD47C88A8A}" dt="2022-06-15T12:47:51.174" v="558" actId="1036"/>
          <ac:spMkLst>
            <pc:docMk/>
            <pc:sldMk cId="3113560296" sldId="257"/>
            <ac:spMk id="96" creationId="{37B0C6CF-96CC-DF60-D871-7E596D77B302}"/>
          </ac:spMkLst>
        </pc:spChg>
        <pc:spChg chg="mod">
          <ac:chgData name="Simon Brown" userId="19938383-fec8-4f89-b642-60601738aaa5" providerId="ADAL" clId="{DAB7D559-8CBE-43A6-9451-85BD47C88A8A}" dt="2022-06-15T12:51:58.398" v="599" actId="1076"/>
          <ac:spMkLst>
            <pc:docMk/>
            <pc:sldMk cId="3113560296" sldId="257"/>
            <ac:spMk id="97" creationId="{5972C9AB-1BFE-20DE-6EE3-370447205109}"/>
          </ac:spMkLst>
        </pc:spChg>
        <pc:spChg chg="mod">
          <ac:chgData name="Simon Brown" userId="19938383-fec8-4f89-b642-60601738aaa5" providerId="ADAL" clId="{DAB7D559-8CBE-43A6-9451-85BD47C88A8A}" dt="2022-06-15T13:27:40.895" v="983" actId="1076"/>
          <ac:spMkLst>
            <pc:docMk/>
            <pc:sldMk cId="3113560296" sldId="257"/>
            <ac:spMk id="99" creationId="{2958313E-0B66-5EB8-CA4D-9F050411D727}"/>
          </ac:spMkLst>
        </pc:spChg>
        <pc:spChg chg="mod">
          <ac:chgData name="Simon Brown" userId="19938383-fec8-4f89-b642-60601738aaa5" providerId="ADAL" clId="{DAB7D559-8CBE-43A6-9451-85BD47C88A8A}" dt="2022-06-15T13:31:20.033" v="1018" actId="207"/>
          <ac:spMkLst>
            <pc:docMk/>
            <pc:sldMk cId="3113560296" sldId="257"/>
            <ac:spMk id="100" creationId="{FC0273E9-BED2-7C9A-39C2-BB3DFE56839D}"/>
          </ac:spMkLst>
        </pc:spChg>
        <pc:spChg chg="mod">
          <ac:chgData name="Simon Brown" userId="19938383-fec8-4f89-b642-60601738aaa5" providerId="ADAL" clId="{DAB7D559-8CBE-43A6-9451-85BD47C88A8A}" dt="2022-06-15T13:31:20.033" v="1018" actId="207"/>
          <ac:spMkLst>
            <pc:docMk/>
            <pc:sldMk cId="3113560296" sldId="257"/>
            <ac:spMk id="101" creationId="{2B1349DA-9D91-1168-75D9-9A759E9BDADB}"/>
          </ac:spMkLst>
        </pc:spChg>
        <pc:spChg chg="mod">
          <ac:chgData name="Simon Brown" userId="19938383-fec8-4f89-b642-60601738aaa5" providerId="ADAL" clId="{DAB7D559-8CBE-43A6-9451-85BD47C88A8A}" dt="2022-06-15T12:27:56.923" v="325" actId="20577"/>
          <ac:spMkLst>
            <pc:docMk/>
            <pc:sldMk cId="3113560296" sldId="257"/>
            <ac:spMk id="120" creationId="{1BA741A5-714E-4BF7-D717-BAB0134A9F06}"/>
          </ac:spMkLst>
        </pc:spChg>
        <pc:spChg chg="mod">
          <ac:chgData name="Simon Brown" userId="19938383-fec8-4f89-b642-60601738aaa5" providerId="ADAL" clId="{DAB7D559-8CBE-43A6-9451-85BD47C88A8A}" dt="2022-06-15T12:42:04.259" v="484" actId="948"/>
          <ac:spMkLst>
            <pc:docMk/>
            <pc:sldMk cId="3113560296" sldId="257"/>
            <ac:spMk id="145" creationId="{8B1711A5-5D5C-D289-83B9-4C1B86FDF556}"/>
          </ac:spMkLst>
        </pc:spChg>
        <pc:spChg chg="mod">
          <ac:chgData name="Simon Brown" userId="19938383-fec8-4f89-b642-60601738aaa5" providerId="ADAL" clId="{DAB7D559-8CBE-43A6-9451-85BD47C88A8A}" dt="2022-06-15T12:42:25.691" v="490" actId="1076"/>
          <ac:spMkLst>
            <pc:docMk/>
            <pc:sldMk cId="3113560296" sldId="257"/>
            <ac:spMk id="146" creationId="{BFF7C34F-33C5-2077-4417-819C815684B3}"/>
          </ac:spMkLst>
        </pc:spChg>
        <pc:spChg chg="del">
          <ac:chgData name="Simon Brown" userId="19938383-fec8-4f89-b642-60601738aaa5" providerId="ADAL" clId="{DAB7D559-8CBE-43A6-9451-85BD47C88A8A}" dt="2022-06-15T12:42:09.397" v="485" actId="478"/>
          <ac:spMkLst>
            <pc:docMk/>
            <pc:sldMk cId="3113560296" sldId="257"/>
            <ac:spMk id="149" creationId="{D9733A0D-6F28-7253-E871-736BC42E777C}"/>
          </ac:spMkLst>
        </pc:spChg>
        <pc:grpChg chg="mod">
          <ac:chgData name="Simon Brown" userId="19938383-fec8-4f89-b642-60601738aaa5" providerId="ADAL" clId="{DAB7D559-8CBE-43A6-9451-85BD47C88A8A}" dt="2022-06-15T12:32:20.501" v="382" actId="1076"/>
          <ac:grpSpMkLst>
            <pc:docMk/>
            <pc:sldMk cId="3113560296" sldId="257"/>
            <ac:grpSpMk id="21" creationId="{64002197-003D-1B26-D91E-1ABA3C095E3C}"/>
          </ac:grpSpMkLst>
        </pc:grpChg>
        <pc:picChg chg="del mod">
          <ac:chgData name="Simon Brown" userId="19938383-fec8-4f89-b642-60601738aaa5" providerId="ADAL" clId="{DAB7D559-8CBE-43A6-9451-85BD47C88A8A}" dt="2022-06-15T13:11:03.947" v="907" actId="478"/>
          <ac:picMkLst>
            <pc:docMk/>
            <pc:sldMk cId="3113560296" sldId="257"/>
            <ac:picMk id="2" creationId="{C2D602A6-1007-A5CB-A68A-91CEF0DF8195}"/>
          </ac:picMkLst>
        </pc:picChg>
        <pc:picChg chg="mod">
          <ac:chgData name="Simon Brown" userId="19938383-fec8-4f89-b642-60601738aaa5" providerId="ADAL" clId="{DAB7D559-8CBE-43A6-9451-85BD47C88A8A}" dt="2022-06-15T12:50:30.727" v="581" actId="1076"/>
          <ac:picMkLst>
            <pc:docMk/>
            <pc:sldMk cId="3113560296" sldId="257"/>
            <ac:picMk id="4" creationId="{086EBA85-D3AD-52B8-3692-7E19DCBB613E}"/>
          </ac:picMkLst>
        </pc:picChg>
      </pc:sldChg>
    </pc:docChg>
  </pc:docChgLst>
  <pc:docChgLst>
    <pc:chgData name="Andrew Clark" userId="S::adclark@worcs.tgacademy.org.uk::ef6aa2d0-3eb2-47e7-b88f-7b0f3d32ff13" providerId="AD" clId="Web-{48B475CD-D47A-4D9C-92F7-F902F101DA72}"/>
    <pc:docChg chg="modSld">
      <pc:chgData name="Andrew Clark" userId="S::adclark@worcs.tgacademy.org.uk::ef6aa2d0-3eb2-47e7-b88f-7b0f3d32ff13" providerId="AD" clId="Web-{48B475CD-D47A-4D9C-92F7-F902F101DA72}" dt="2022-06-29T10:08:03.827" v="4" actId="1076"/>
      <pc:docMkLst>
        <pc:docMk/>
      </pc:docMkLst>
      <pc:sldChg chg="modSp">
        <pc:chgData name="Andrew Clark" userId="S::adclark@worcs.tgacademy.org.uk::ef6aa2d0-3eb2-47e7-b88f-7b0f3d32ff13" providerId="AD" clId="Web-{48B475CD-D47A-4D9C-92F7-F902F101DA72}" dt="2022-06-29T10:08:03.827" v="4" actId="1076"/>
        <pc:sldMkLst>
          <pc:docMk/>
          <pc:sldMk cId="3113560296" sldId="257"/>
        </pc:sldMkLst>
        <pc:grpChg chg="mod">
          <ac:chgData name="Andrew Clark" userId="S::adclark@worcs.tgacademy.org.uk::ef6aa2d0-3eb2-47e7-b88f-7b0f3d32ff13" providerId="AD" clId="Web-{48B475CD-D47A-4D9C-92F7-F902F101DA72}" dt="2022-06-29T10:08:03.827" v="4" actId="1076"/>
          <ac:grpSpMkLst>
            <pc:docMk/>
            <pc:sldMk cId="3113560296" sldId="257"/>
            <ac:grpSpMk id="21" creationId="{64002197-003D-1B26-D91E-1ABA3C095E3C}"/>
          </ac:grpSpMkLst>
        </pc:grpChg>
      </pc:sldChg>
    </pc:docChg>
  </pc:docChgLst>
  <pc:docChgLst>
    <pc:chgData name="Andrew Clark" userId="S::adclark@worcs.tgacademy.org.uk::ef6aa2d0-3eb2-47e7-b88f-7b0f3d32ff13" providerId="AD" clId="Web-{6BA39F64-9ABF-49A5-88D4-89A5F276BBAA}"/>
    <pc:docChg chg="modSld">
      <pc:chgData name="Andrew Clark" userId="S::adclark@worcs.tgacademy.org.uk::ef6aa2d0-3eb2-47e7-b88f-7b0f3d32ff13" providerId="AD" clId="Web-{6BA39F64-9ABF-49A5-88D4-89A5F276BBAA}" dt="2022-09-30T10:26:15.053" v="0" actId="1076"/>
      <pc:docMkLst>
        <pc:docMk/>
      </pc:docMkLst>
      <pc:sldChg chg="modSp">
        <pc:chgData name="Andrew Clark" userId="S::adclark@worcs.tgacademy.org.uk::ef6aa2d0-3eb2-47e7-b88f-7b0f3d32ff13" providerId="AD" clId="Web-{6BA39F64-9ABF-49A5-88D4-89A5F276BBAA}" dt="2022-09-30T10:26:15.053" v="0" actId="1076"/>
        <pc:sldMkLst>
          <pc:docMk/>
          <pc:sldMk cId="3113560296" sldId="257"/>
        </pc:sldMkLst>
        <pc:grpChg chg="mod">
          <ac:chgData name="Andrew Clark" userId="S::adclark@worcs.tgacademy.org.uk::ef6aa2d0-3eb2-47e7-b88f-7b0f3d32ff13" providerId="AD" clId="Web-{6BA39F64-9ABF-49A5-88D4-89A5F276BBAA}" dt="2022-09-30T10:26:15.053" v="0" actId="1076"/>
          <ac:grpSpMkLst>
            <pc:docMk/>
            <pc:sldMk cId="3113560296" sldId="257"/>
            <ac:grpSpMk id="21" creationId="{64002197-003D-1B26-D91E-1ABA3C095E3C}"/>
          </ac:grpSpMkLst>
        </pc:grpChg>
      </pc:sldChg>
    </pc:docChg>
  </pc:docChgLst>
  <pc:docChgLst>
    <pc:chgData name="Chris Dent" userId="S::cdent@worcs.tgacademy.org.uk::ef2936ab-9d07-4b93-9d1d-6b7514a5d00c" providerId="AD" clId="Web-{5561C014-E056-4664-93B8-14D95203754D}"/>
    <pc:docChg chg="modSld">
      <pc:chgData name="Chris Dent" userId="S::cdent@worcs.tgacademy.org.uk::ef2936ab-9d07-4b93-9d1d-6b7514a5d00c" providerId="AD" clId="Web-{5561C014-E056-4664-93B8-14D95203754D}" dt="2022-06-30T13:24:18.878" v="1" actId="1076"/>
      <pc:docMkLst>
        <pc:docMk/>
      </pc:docMkLst>
      <pc:sldChg chg="modSp">
        <pc:chgData name="Chris Dent" userId="S::cdent@worcs.tgacademy.org.uk::ef2936ab-9d07-4b93-9d1d-6b7514a5d00c" providerId="AD" clId="Web-{5561C014-E056-4664-93B8-14D95203754D}" dt="2022-06-30T13:24:18.878" v="1" actId="1076"/>
        <pc:sldMkLst>
          <pc:docMk/>
          <pc:sldMk cId="3113560296" sldId="257"/>
        </pc:sldMkLst>
        <pc:grpChg chg="mod">
          <ac:chgData name="Chris Dent" userId="S::cdent@worcs.tgacademy.org.uk::ef2936ab-9d07-4b93-9d1d-6b7514a5d00c" providerId="AD" clId="Web-{5561C014-E056-4664-93B8-14D95203754D}" dt="2022-06-30T13:24:18.878" v="1" actId="1076"/>
          <ac:grpSpMkLst>
            <pc:docMk/>
            <pc:sldMk cId="3113560296" sldId="257"/>
            <ac:grpSpMk id="21" creationId="{64002197-003D-1B26-D91E-1ABA3C095E3C}"/>
          </ac:grpSpMkLst>
        </pc:grpChg>
      </pc:sldChg>
    </pc:docChg>
  </pc:docChgLst>
  <pc:docChgLst>
    <pc:chgData name="Simon Brown" userId="19938383-fec8-4f89-b642-60601738aaa5" providerId="ADAL" clId="{57038ABA-13C9-446E-93A5-D50F55E4E6B0}"/>
    <pc:docChg chg="undo custSel modSld modMainMaster modNotesMaster">
      <pc:chgData name="Simon Brown" userId="19938383-fec8-4f89-b642-60601738aaa5" providerId="ADAL" clId="{57038ABA-13C9-446E-93A5-D50F55E4E6B0}" dt="2022-06-16T09:41:21.734" v="103" actId="20577"/>
      <pc:docMkLst>
        <pc:docMk/>
      </pc:docMkLst>
      <pc:sldChg chg="modSp mod modNotes">
        <pc:chgData name="Simon Brown" userId="19938383-fec8-4f89-b642-60601738aaa5" providerId="ADAL" clId="{57038ABA-13C9-446E-93A5-D50F55E4E6B0}" dt="2022-06-16T09:41:21.734" v="103" actId="20577"/>
        <pc:sldMkLst>
          <pc:docMk/>
          <pc:sldMk cId="3113560296" sldId="257"/>
        </pc:sldMkLst>
        <pc:spChg chg="mod">
          <ac:chgData name="Simon Brown" userId="19938383-fec8-4f89-b642-60601738aaa5" providerId="ADAL" clId="{57038ABA-13C9-446E-93A5-D50F55E4E6B0}" dt="2022-06-16T09:38:13.054" v="68"/>
          <ac:spMkLst>
            <pc:docMk/>
            <pc:sldMk cId="3113560296" sldId="257"/>
            <ac:spMk id="7" creationId="{E982D907-FB54-85DF-0B05-5B001C3D289C}"/>
          </ac:spMkLst>
        </pc:spChg>
        <pc:spChg chg="mod">
          <ac:chgData name="Simon Brown" userId="19938383-fec8-4f89-b642-60601738aaa5" providerId="ADAL" clId="{57038ABA-13C9-446E-93A5-D50F55E4E6B0}" dt="2022-06-16T09:38:13.054" v="68"/>
          <ac:spMkLst>
            <pc:docMk/>
            <pc:sldMk cId="3113560296" sldId="257"/>
            <ac:spMk id="8" creationId="{9F74351F-906E-5255-29C3-A38A12C6BEF6}"/>
          </ac:spMkLst>
        </pc:spChg>
        <pc:spChg chg="mod">
          <ac:chgData name="Simon Brown" userId="19938383-fec8-4f89-b642-60601738aaa5" providerId="ADAL" clId="{57038ABA-13C9-446E-93A5-D50F55E4E6B0}" dt="2022-06-16T09:38:13.054" v="68"/>
          <ac:spMkLst>
            <pc:docMk/>
            <pc:sldMk cId="3113560296" sldId="257"/>
            <ac:spMk id="11" creationId="{B8A76B57-EE93-913E-E4B0-5B93EAEA44D0}"/>
          </ac:spMkLst>
        </pc:spChg>
        <pc:spChg chg="mod">
          <ac:chgData name="Simon Brown" userId="19938383-fec8-4f89-b642-60601738aaa5" providerId="ADAL" clId="{57038ABA-13C9-446E-93A5-D50F55E4E6B0}" dt="2022-06-16T09:38:13.054" v="68"/>
          <ac:spMkLst>
            <pc:docMk/>
            <pc:sldMk cId="3113560296" sldId="257"/>
            <ac:spMk id="13" creationId="{A5036244-1C79-9F0D-775E-4EC264328EBA}"/>
          </ac:spMkLst>
        </pc:spChg>
        <pc:spChg chg="mod">
          <ac:chgData name="Simon Brown" userId="19938383-fec8-4f89-b642-60601738aaa5" providerId="ADAL" clId="{57038ABA-13C9-446E-93A5-D50F55E4E6B0}" dt="2022-06-16T09:38:13.054" v="68"/>
          <ac:spMkLst>
            <pc:docMk/>
            <pc:sldMk cId="3113560296" sldId="257"/>
            <ac:spMk id="15" creationId="{96382593-E648-AF0D-9439-0D4B94C154AD}"/>
          </ac:spMkLst>
        </pc:spChg>
        <pc:spChg chg="mod">
          <ac:chgData name="Simon Brown" userId="19938383-fec8-4f89-b642-60601738aaa5" providerId="ADAL" clId="{57038ABA-13C9-446E-93A5-D50F55E4E6B0}" dt="2022-06-16T09:38:13.054" v="68"/>
          <ac:spMkLst>
            <pc:docMk/>
            <pc:sldMk cId="3113560296" sldId="257"/>
            <ac:spMk id="17" creationId="{90A9E868-8A4D-CBB0-1556-FF290E733B96}"/>
          </ac:spMkLst>
        </pc:spChg>
        <pc:spChg chg="mod">
          <ac:chgData name="Simon Brown" userId="19938383-fec8-4f89-b642-60601738aaa5" providerId="ADAL" clId="{57038ABA-13C9-446E-93A5-D50F55E4E6B0}" dt="2022-06-16T09:38:13.054" v="68"/>
          <ac:spMkLst>
            <pc:docMk/>
            <pc:sldMk cId="3113560296" sldId="257"/>
            <ac:spMk id="19" creationId="{D5D53C6E-919D-B9AD-5912-7F40916E1A0A}"/>
          </ac:spMkLst>
        </pc:spChg>
        <pc:spChg chg="mod">
          <ac:chgData name="Simon Brown" userId="19938383-fec8-4f89-b642-60601738aaa5" providerId="ADAL" clId="{57038ABA-13C9-446E-93A5-D50F55E4E6B0}" dt="2022-06-16T09:38:13.054" v="68"/>
          <ac:spMkLst>
            <pc:docMk/>
            <pc:sldMk cId="3113560296" sldId="257"/>
            <ac:spMk id="54" creationId="{9319F5A3-4F59-256C-1F3E-4D0010058CD1}"/>
          </ac:spMkLst>
        </pc:spChg>
        <pc:spChg chg="mod">
          <ac:chgData name="Simon Brown" userId="19938383-fec8-4f89-b642-60601738aaa5" providerId="ADAL" clId="{57038ABA-13C9-446E-93A5-D50F55E4E6B0}" dt="2022-06-16T09:38:13.054" v="68"/>
          <ac:spMkLst>
            <pc:docMk/>
            <pc:sldMk cId="3113560296" sldId="257"/>
            <ac:spMk id="55" creationId="{1B3768F0-3076-CD99-D6E7-1852AD25814F}"/>
          </ac:spMkLst>
        </pc:spChg>
        <pc:spChg chg="mod">
          <ac:chgData name="Simon Brown" userId="19938383-fec8-4f89-b642-60601738aaa5" providerId="ADAL" clId="{57038ABA-13C9-446E-93A5-D50F55E4E6B0}" dt="2022-06-16T09:38:13.054" v="68"/>
          <ac:spMkLst>
            <pc:docMk/>
            <pc:sldMk cId="3113560296" sldId="257"/>
            <ac:spMk id="56" creationId="{A0C58BD1-B155-869A-5BA6-2ACCFCD16DA0}"/>
          </ac:spMkLst>
        </pc:spChg>
        <pc:spChg chg="mod">
          <ac:chgData name="Simon Brown" userId="19938383-fec8-4f89-b642-60601738aaa5" providerId="ADAL" clId="{57038ABA-13C9-446E-93A5-D50F55E4E6B0}" dt="2022-06-16T09:38:13.054" v="68"/>
          <ac:spMkLst>
            <pc:docMk/>
            <pc:sldMk cId="3113560296" sldId="257"/>
            <ac:spMk id="57" creationId="{9B53769B-2503-E118-2DBE-CEFD551A5C6E}"/>
          </ac:spMkLst>
        </pc:spChg>
        <pc:spChg chg="mod">
          <ac:chgData name="Simon Brown" userId="19938383-fec8-4f89-b642-60601738aaa5" providerId="ADAL" clId="{57038ABA-13C9-446E-93A5-D50F55E4E6B0}" dt="2022-06-16T09:38:13.054" v="68"/>
          <ac:spMkLst>
            <pc:docMk/>
            <pc:sldMk cId="3113560296" sldId="257"/>
            <ac:spMk id="58" creationId="{250950E1-2447-5462-DA0F-EC9D80542C00}"/>
          </ac:spMkLst>
        </pc:spChg>
        <pc:spChg chg="mod">
          <ac:chgData name="Simon Brown" userId="19938383-fec8-4f89-b642-60601738aaa5" providerId="ADAL" clId="{57038ABA-13C9-446E-93A5-D50F55E4E6B0}" dt="2022-06-16T09:38:13.054" v="68"/>
          <ac:spMkLst>
            <pc:docMk/>
            <pc:sldMk cId="3113560296" sldId="257"/>
            <ac:spMk id="59" creationId="{7DE0C758-E726-AD6B-ADD4-0C07772FBCBF}"/>
          </ac:spMkLst>
        </pc:spChg>
        <pc:spChg chg="mod">
          <ac:chgData name="Simon Brown" userId="19938383-fec8-4f89-b642-60601738aaa5" providerId="ADAL" clId="{57038ABA-13C9-446E-93A5-D50F55E4E6B0}" dt="2022-06-16T09:38:13.054" v="68"/>
          <ac:spMkLst>
            <pc:docMk/>
            <pc:sldMk cId="3113560296" sldId="257"/>
            <ac:spMk id="60" creationId="{A131D053-1C5B-47E3-6C61-0C3F32B0E6E8}"/>
          </ac:spMkLst>
        </pc:spChg>
        <pc:spChg chg="mod">
          <ac:chgData name="Simon Brown" userId="19938383-fec8-4f89-b642-60601738aaa5" providerId="ADAL" clId="{57038ABA-13C9-446E-93A5-D50F55E4E6B0}" dt="2022-06-16T09:38:13.054" v="68"/>
          <ac:spMkLst>
            <pc:docMk/>
            <pc:sldMk cId="3113560296" sldId="257"/>
            <ac:spMk id="61" creationId="{36C8B6CE-2731-7171-C666-1F3FB8D83B57}"/>
          </ac:spMkLst>
        </pc:spChg>
        <pc:spChg chg="mod">
          <ac:chgData name="Simon Brown" userId="19938383-fec8-4f89-b642-60601738aaa5" providerId="ADAL" clId="{57038ABA-13C9-446E-93A5-D50F55E4E6B0}" dt="2022-06-16T09:38:13.054" v="68"/>
          <ac:spMkLst>
            <pc:docMk/>
            <pc:sldMk cId="3113560296" sldId="257"/>
            <ac:spMk id="62" creationId="{F0984B11-B30F-92E3-05BC-726453569A52}"/>
          </ac:spMkLst>
        </pc:spChg>
        <pc:spChg chg="mod">
          <ac:chgData name="Simon Brown" userId="19938383-fec8-4f89-b642-60601738aaa5" providerId="ADAL" clId="{57038ABA-13C9-446E-93A5-D50F55E4E6B0}" dt="2022-06-16T09:38:13.054" v="68"/>
          <ac:spMkLst>
            <pc:docMk/>
            <pc:sldMk cId="3113560296" sldId="257"/>
            <ac:spMk id="64" creationId="{98487DF8-CB32-F98E-F8A0-3EF31B4CD37C}"/>
          </ac:spMkLst>
        </pc:spChg>
        <pc:spChg chg="mod">
          <ac:chgData name="Simon Brown" userId="19938383-fec8-4f89-b642-60601738aaa5" providerId="ADAL" clId="{57038ABA-13C9-446E-93A5-D50F55E4E6B0}" dt="2022-06-16T09:38:13.054" v="68"/>
          <ac:spMkLst>
            <pc:docMk/>
            <pc:sldMk cId="3113560296" sldId="257"/>
            <ac:spMk id="65" creationId="{97E85C94-4D02-737D-B766-5B07097CC247}"/>
          </ac:spMkLst>
        </pc:spChg>
        <pc:spChg chg="mod">
          <ac:chgData name="Simon Brown" userId="19938383-fec8-4f89-b642-60601738aaa5" providerId="ADAL" clId="{57038ABA-13C9-446E-93A5-D50F55E4E6B0}" dt="2022-06-16T09:38:13.054" v="68"/>
          <ac:spMkLst>
            <pc:docMk/>
            <pc:sldMk cId="3113560296" sldId="257"/>
            <ac:spMk id="66" creationId="{38CF2F11-9A3C-31A9-1635-FACC97583F4A}"/>
          </ac:spMkLst>
        </pc:spChg>
        <pc:spChg chg="mod">
          <ac:chgData name="Simon Brown" userId="19938383-fec8-4f89-b642-60601738aaa5" providerId="ADAL" clId="{57038ABA-13C9-446E-93A5-D50F55E4E6B0}" dt="2022-06-16T09:38:13.054" v="68"/>
          <ac:spMkLst>
            <pc:docMk/>
            <pc:sldMk cId="3113560296" sldId="257"/>
            <ac:spMk id="67" creationId="{83A8E2B1-B277-6F16-02DE-DA6AFC9817DD}"/>
          </ac:spMkLst>
        </pc:spChg>
        <pc:spChg chg="mod">
          <ac:chgData name="Simon Brown" userId="19938383-fec8-4f89-b642-60601738aaa5" providerId="ADAL" clId="{57038ABA-13C9-446E-93A5-D50F55E4E6B0}" dt="2022-06-16T09:38:13.054" v="68"/>
          <ac:spMkLst>
            <pc:docMk/>
            <pc:sldMk cId="3113560296" sldId="257"/>
            <ac:spMk id="68" creationId="{F1BAAEF8-F0D4-E179-6715-90EAB172CD2B}"/>
          </ac:spMkLst>
        </pc:spChg>
        <pc:spChg chg="mod">
          <ac:chgData name="Simon Brown" userId="19938383-fec8-4f89-b642-60601738aaa5" providerId="ADAL" clId="{57038ABA-13C9-446E-93A5-D50F55E4E6B0}" dt="2022-06-16T09:38:13.054" v="68"/>
          <ac:spMkLst>
            <pc:docMk/>
            <pc:sldMk cId="3113560296" sldId="257"/>
            <ac:spMk id="69" creationId="{592A5544-ECBF-DEEC-ABFB-87391C0E0943}"/>
          </ac:spMkLst>
        </pc:spChg>
        <pc:spChg chg="mod">
          <ac:chgData name="Simon Brown" userId="19938383-fec8-4f89-b642-60601738aaa5" providerId="ADAL" clId="{57038ABA-13C9-446E-93A5-D50F55E4E6B0}" dt="2022-06-16T09:38:13.054" v="68"/>
          <ac:spMkLst>
            <pc:docMk/>
            <pc:sldMk cId="3113560296" sldId="257"/>
            <ac:spMk id="70" creationId="{2D05B31B-F485-C19A-7C2E-17A43DCC86EA}"/>
          </ac:spMkLst>
        </pc:spChg>
        <pc:spChg chg="mod">
          <ac:chgData name="Simon Brown" userId="19938383-fec8-4f89-b642-60601738aaa5" providerId="ADAL" clId="{57038ABA-13C9-446E-93A5-D50F55E4E6B0}" dt="2022-06-16T09:38:13.054" v="68"/>
          <ac:spMkLst>
            <pc:docMk/>
            <pc:sldMk cId="3113560296" sldId="257"/>
            <ac:spMk id="71" creationId="{8EE723EC-1B66-546B-F31B-414CA639B2A3}"/>
          </ac:spMkLst>
        </pc:spChg>
        <pc:spChg chg="mod">
          <ac:chgData name="Simon Brown" userId="19938383-fec8-4f89-b642-60601738aaa5" providerId="ADAL" clId="{57038ABA-13C9-446E-93A5-D50F55E4E6B0}" dt="2022-06-16T09:38:13.054" v="68"/>
          <ac:spMkLst>
            <pc:docMk/>
            <pc:sldMk cId="3113560296" sldId="257"/>
            <ac:spMk id="72" creationId="{C2D498F8-390E-A411-AE4A-1B94FE544547}"/>
          </ac:spMkLst>
        </pc:spChg>
        <pc:spChg chg="mod">
          <ac:chgData name="Simon Brown" userId="19938383-fec8-4f89-b642-60601738aaa5" providerId="ADAL" clId="{57038ABA-13C9-446E-93A5-D50F55E4E6B0}" dt="2022-06-16T09:38:13.054" v="68"/>
          <ac:spMkLst>
            <pc:docMk/>
            <pc:sldMk cId="3113560296" sldId="257"/>
            <ac:spMk id="73" creationId="{7C9344B0-E07A-AEAF-43B5-17C3ADDFD1AB}"/>
          </ac:spMkLst>
        </pc:spChg>
        <pc:spChg chg="mod">
          <ac:chgData name="Simon Brown" userId="19938383-fec8-4f89-b642-60601738aaa5" providerId="ADAL" clId="{57038ABA-13C9-446E-93A5-D50F55E4E6B0}" dt="2022-06-16T09:38:13.054" v="68"/>
          <ac:spMkLst>
            <pc:docMk/>
            <pc:sldMk cId="3113560296" sldId="257"/>
            <ac:spMk id="74" creationId="{B1EEF358-6E5D-6AB6-9063-61B89F2EE76E}"/>
          </ac:spMkLst>
        </pc:spChg>
        <pc:spChg chg="mod">
          <ac:chgData name="Simon Brown" userId="19938383-fec8-4f89-b642-60601738aaa5" providerId="ADAL" clId="{57038ABA-13C9-446E-93A5-D50F55E4E6B0}" dt="2022-06-16T09:38:13.054" v="68"/>
          <ac:spMkLst>
            <pc:docMk/>
            <pc:sldMk cId="3113560296" sldId="257"/>
            <ac:spMk id="75" creationId="{DDA1DB1F-6325-50A1-F05B-20DBB297C10F}"/>
          </ac:spMkLst>
        </pc:spChg>
        <pc:spChg chg="mod">
          <ac:chgData name="Simon Brown" userId="19938383-fec8-4f89-b642-60601738aaa5" providerId="ADAL" clId="{57038ABA-13C9-446E-93A5-D50F55E4E6B0}" dt="2022-06-16T09:38:13.054" v="68"/>
          <ac:spMkLst>
            <pc:docMk/>
            <pc:sldMk cId="3113560296" sldId="257"/>
            <ac:spMk id="76" creationId="{1FF96299-F03F-9BF6-1C16-817E83CAE2D2}"/>
          </ac:spMkLst>
        </pc:spChg>
        <pc:spChg chg="mod">
          <ac:chgData name="Simon Brown" userId="19938383-fec8-4f89-b642-60601738aaa5" providerId="ADAL" clId="{57038ABA-13C9-446E-93A5-D50F55E4E6B0}" dt="2022-06-16T09:38:13.054" v="68"/>
          <ac:spMkLst>
            <pc:docMk/>
            <pc:sldMk cId="3113560296" sldId="257"/>
            <ac:spMk id="77" creationId="{13DE860F-3BBF-A8D3-C43E-87E48BAC0F02}"/>
          </ac:spMkLst>
        </pc:spChg>
        <pc:spChg chg="mod">
          <ac:chgData name="Simon Brown" userId="19938383-fec8-4f89-b642-60601738aaa5" providerId="ADAL" clId="{57038ABA-13C9-446E-93A5-D50F55E4E6B0}" dt="2022-06-16T09:38:13.054" v="68"/>
          <ac:spMkLst>
            <pc:docMk/>
            <pc:sldMk cId="3113560296" sldId="257"/>
            <ac:spMk id="78" creationId="{5FA57206-FF5E-1AF8-5397-0688F7A1051F}"/>
          </ac:spMkLst>
        </pc:spChg>
        <pc:spChg chg="mod">
          <ac:chgData name="Simon Brown" userId="19938383-fec8-4f89-b642-60601738aaa5" providerId="ADAL" clId="{57038ABA-13C9-446E-93A5-D50F55E4E6B0}" dt="2022-06-16T09:38:13.054" v="68"/>
          <ac:spMkLst>
            <pc:docMk/>
            <pc:sldMk cId="3113560296" sldId="257"/>
            <ac:spMk id="79" creationId="{5BE7C8E2-F5CF-A9C7-565F-0DCDFEB0F875}"/>
          </ac:spMkLst>
        </pc:spChg>
        <pc:spChg chg="mod">
          <ac:chgData name="Simon Brown" userId="19938383-fec8-4f89-b642-60601738aaa5" providerId="ADAL" clId="{57038ABA-13C9-446E-93A5-D50F55E4E6B0}" dt="2022-06-16T09:38:13.054" v="68"/>
          <ac:spMkLst>
            <pc:docMk/>
            <pc:sldMk cId="3113560296" sldId="257"/>
            <ac:spMk id="80" creationId="{53258AD4-4D5D-3ECF-FC2E-23548509E558}"/>
          </ac:spMkLst>
        </pc:spChg>
        <pc:spChg chg="mod">
          <ac:chgData name="Simon Brown" userId="19938383-fec8-4f89-b642-60601738aaa5" providerId="ADAL" clId="{57038ABA-13C9-446E-93A5-D50F55E4E6B0}" dt="2022-06-16T09:38:13.054" v="68"/>
          <ac:spMkLst>
            <pc:docMk/>
            <pc:sldMk cId="3113560296" sldId="257"/>
            <ac:spMk id="81" creationId="{A0009C83-C95E-2F51-998F-25D72839DE04}"/>
          </ac:spMkLst>
        </pc:spChg>
        <pc:spChg chg="mod">
          <ac:chgData name="Simon Brown" userId="19938383-fec8-4f89-b642-60601738aaa5" providerId="ADAL" clId="{57038ABA-13C9-446E-93A5-D50F55E4E6B0}" dt="2022-06-16T09:38:13.054" v="68"/>
          <ac:spMkLst>
            <pc:docMk/>
            <pc:sldMk cId="3113560296" sldId="257"/>
            <ac:spMk id="82" creationId="{D4753CED-B0FD-A616-2B67-24ED603B7341}"/>
          </ac:spMkLst>
        </pc:spChg>
        <pc:spChg chg="mod">
          <ac:chgData name="Simon Brown" userId="19938383-fec8-4f89-b642-60601738aaa5" providerId="ADAL" clId="{57038ABA-13C9-446E-93A5-D50F55E4E6B0}" dt="2022-06-16T09:38:13.054" v="68"/>
          <ac:spMkLst>
            <pc:docMk/>
            <pc:sldMk cId="3113560296" sldId="257"/>
            <ac:spMk id="83" creationId="{57957A3F-0E44-6490-EA21-19972574F4B7}"/>
          </ac:spMkLst>
        </pc:spChg>
        <pc:spChg chg="mod">
          <ac:chgData name="Simon Brown" userId="19938383-fec8-4f89-b642-60601738aaa5" providerId="ADAL" clId="{57038ABA-13C9-446E-93A5-D50F55E4E6B0}" dt="2022-06-16T09:38:13.054" v="68"/>
          <ac:spMkLst>
            <pc:docMk/>
            <pc:sldMk cId="3113560296" sldId="257"/>
            <ac:spMk id="84" creationId="{0F742D97-FF26-1CAF-6EA0-107EE4298057}"/>
          </ac:spMkLst>
        </pc:spChg>
        <pc:spChg chg="mod">
          <ac:chgData name="Simon Brown" userId="19938383-fec8-4f89-b642-60601738aaa5" providerId="ADAL" clId="{57038ABA-13C9-446E-93A5-D50F55E4E6B0}" dt="2022-06-16T09:38:13.054" v="68"/>
          <ac:spMkLst>
            <pc:docMk/>
            <pc:sldMk cId="3113560296" sldId="257"/>
            <ac:spMk id="85" creationId="{ADB73BFA-5AD1-D1D6-940B-0A7CFF1190E3}"/>
          </ac:spMkLst>
        </pc:spChg>
        <pc:spChg chg="mod">
          <ac:chgData name="Simon Brown" userId="19938383-fec8-4f89-b642-60601738aaa5" providerId="ADAL" clId="{57038ABA-13C9-446E-93A5-D50F55E4E6B0}" dt="2022-06-16T09:38:13.054" v="68"/>
          <ac:spMkLst>
            <pc:docMk/>
            <pc:sldMk cId="3113560296" sldId="257"/>
            <ac:spMk id="86" creationId="{D90F40C7-440B-143B-A4E8-4A512FBFB2FB}"/>
          </ac:spMkLst>
        </pc:spChg>
        <pc:spChg chg="mod">
          <ac:chgData name="Simon Brown" userId="19938383-fec8-4f89-b642-60601738aaa5" providerId="ADAL" clId="{57038ABA-13C9-446E-93A5-D50F55E4E6B0}" dt="2022-06-16T09:38:13.054" v="68"/>
          <ac:spMkLst>
            <pc:docMk/>
            <pc:sldMk cId="3113560296" sldId="257"/>
            <ac:spMk id="87" creationId="{ABCF1784-5AD4-C72F-1F28-B6B03033501B}"/>
          </ac:spMkLst>
        </pc:spChg>
        <pc:spChg chg="mod">
          <ac:chgData name="Simon Brown" userId="19938383-fec8-4f89-b642-60601738aaa5" providerId="ADAL" clId="{57038ABA-13C9-446E-93A5-D50F55E4E6B0}" dt="2022-06-16T09:40:37.903" v="101" actId="113"/>
          <ac:spMkLst>
            <pc:docMk/>
            <pc:sldMk cId="3113560296" sldId="257"/>
            <ac:spMk id="88" creationId="{E6F332F4-808C-AEDF-CEB7-3D488826180F}"/>
          </ac:spMkLst>
        </pc:spChg>
        <pc:spChg chg="mod">
          <ac:chgData name="Simon Brown" userId="19938383-fec8-4f89-b642-60601738aaa5" providerId="ADAL" clId="{57038ABA-13C9-446E-93A5-D50F55E4E6B0}" dt="2022-06-16T09:38:13.054" v="68"/>
          <ac:spMkLst>
            <pc:docMk/>
            <pc:sldMk cId="3113560296" sldId="257"/>
            <ac:spMk id="89" creationId="{CAB51A9C-7F44-ECF7-BE69-6D4FAD861037}"/>
          </ac:spMkLst>
        </pc:spChg>
        <pc:spChg chg="mod">
          <ac:chgData name="Simon Brown" userId="19938383-fec8-4f89-b642-60601738aaa5" providerId="ADAL" clId="{57038ABA-13C9-446E-93A5-D50F55E4E6B0}" dt="2022-06-16T09:38:13.054" v="68"/>
          <ac:spMkLst>
            <pc:docMk/>
            <pc:sldMk cId="3113560296" sldId="257"/>
            <ac:spMk id="90" creationId="{F9B37E74-8A4D-2FAF-FF81-50572E901BE7}"/>
          </ac:spMkLst>
        </pc:spChg>
        <pc:spChg chg="mod">
          <ac:chgData name="Simon Brown" userId="19938383-fec8-4f89-b642-60601738aaa5" providerId="ADAL" clId="{57038ABA-13C9-446E-93A5-D50F55E4E6B0}" dt="2022-06-16T09:41:21.734" v="103" actId="20577"/>
          <ac:spMkLst>
            <pc:docMk/>
            <pc:sldMk cId="3113560296" sldId="257"/>
            <ac:spMk id="91" creationId="{8B61E8F2-CC5B-2682-0162-66408F1906C7}"/>
          </ac:spMkLst>
        </pc:spChg>
        <pc:spChg chg="mod">
          <ac:chgData name="Simon Brown" userId="19938383-fec8-4f89-b642-60601738aaa5" providerId="ADAL" clId="{57038ABA-13C9-446E-93A5-D50F55E4E6B0}" dt="2022-06-16T09:38:13.054" v="68"/>
          <ac:spMkLst>
            <pc:docMk/>
            <pc:sldMk cId="3113560296" sldId="257"/>
            <ac:spMk id="94" creationId="{FF98786B-2D1D-84C7-A554-729468A044E3}"/>
          </ac:spMkLst>
        </pc:spChg>
        <pc:spChg chg="mod">
          <ac:chgData name="Simon Brown" userId="19938383-fec8-4f89-b642-60601738aaa5" providerId="ADAL" clId="{57038ABA-13C9-446E-93A5-D50F55E4E6B0}" dt="2022-06-16T09:38:13.054" v="68"/>
          <ac:spMkLst>
            <pc:docMk/>
            <pc:sldMk cId="3113560296" sldId="257"/>
            <ac:spMk id="96" creationId="{37B0C6CF-96CC-DF60-D871-7E596D77B302}"/>
          </ac:spMkLst>
        </pc:spChg>
        <pc:spChg chg="mod">
          <ac:chgData name="Simon Brown" userId="19938383-fec8-4f89-b642-60601738aaa5" providerId="ADAL" clId="{57038ABA-13C9-446E-93A5-D50F55E4E6B0}" dt="2022-06-16T09:38:13.054" v="68"/>
          <ac:spMkLst>
            <pc:docMk/>
            <pc:sldMk cId="3113560296" sldId="257"/>
            <ac:spMk id="97" creationId="{5972C9AB-1BFE-20DE-6EE3-370447205109}"/>
          </ac:spMkLst>
        </pc:spChg>
        <pc:spChg chg="mod">
          <ac:chgData name="Simon Brown" userId="19938383-fec8-4f89-b642-60601738aaa5" providerId="ADAL" clId="{57038ABA-13C9-446E-93A5-D50F55E4E6B0}" dt="2022-06-16T09:38:13.054" v="68"/>
          <ac:spMkLst>
            <pc:docMk/>
            <pc:sldMk cId="3113560296" sldId="257"/>
            <ac:spMk id="98" creationId="{2AF90E40-5194-CFEA-F48D-E2066E20D52B}"/>
          </ac:spMkLst>
        </pc:spChg>
        <pc:spChg chg="mod">
          <ac:chgData name="Simon Brown" userId="19938383-fec8-4f89-b642-60601738aaa5" providerId="ADAL" clId="{57038ABA-13C9-446E-93A5-D50F55E4E6B0}" dt="2022-06-16T09:38:13.054" v="68"/>
          <ac:spMkLst>
            <pc:docMk/>
            <pc:sldMk cId="3113560296" sldId="257"/>
            <ac:spMk id="99" creationId="{2958313E-0B66-5EB8-CA4D-9F050411D727}"/>
          </ac:spMkLst>
        </pc:spChg>
        <pc:spChg chg="mod">
          <ac:chgData name="Simon Brown" userId="19938383-fec8-4f89-b642-60601738aaa5" providerId="ADAL" clId="{57038ABA-13C9-446E-93A5-D50F55E4E6B0}" dt="2022-06-16T09:39:34.802" v="69" actId="207"/>
          <ac:spMkLst>
            <pc:docMk/>
            <pc:sldMk cId="3113560296" sldId="257"/>
            <ac:spMk id="100" creationId="{FC0273E9-BED2-7C9A-39C2-BB3DFE56839D}"/>
          </ac:spMkLst>
        </pc:spChg>
        <pc:spChg chg="mod">
          <ac:chgData name="Simon Brown" userId="19938383-fec8-4f89-b642-60601738aaa5" providerId="ADAL" clId="{57038ABA-13C9-446E-93A5-D50F55E4E6B0}" dt="2022-06-16T09:39:42.497" v="72" actId="207"/>
          <ac:spMkLst>
            <pc:docMk/>
            <pc:sldMk cId="3113560296" sldId="257"/>
            <ac:spMk id="101" creationId="{2B1349DA-9D91-1168-75D9-9A759E9BDADB}"/>
          </ac:spMkLst>
        </pc:spChg>
        <pc:spChg chg="mod">
          <ac:chgData name="Simon Brown" userId="19938383-fec8-4f89-b642-60601738aaa5" providerId="ADAL" clId="{57038ABA-13C9-446E-93A5-D50F55E4E6B0}" dt="2022-06-16T09:38:13.054" v="68"/>
          <ac:spMkLst>
            <pc:docMk/>
            <pc:sldMk cId="3113560296" sldId="257"/>
            <ac:spMk id="120" creationId="{1BA741A5-714E-4BF7-D717-BAB0134A9F06}"/>
          </ac:spMkLst>
        </pc:spChg>
        <pc:spChg chg="mod">
          <ac:chgData name="Simon Brown" userId="19938383-fec8-4f89-b642-60601738aaa5" providerId="ADAL" clId="{57038ABA-13C9-446E-93A5-D50F55E4E6B0}" dt="2022-06-16T09:38:13.054" v="68"/>
          <ac:spMkLst>
            <pc:docMk/>
            <pc:sldMk cId="3113560296" sldId="257"/>
            <ac:spMk id="145" creationId="{8B1711A5-5D5C-D289-83B9-4C1B86FDF556}"/>
          </ac:spMkLst>
        </pc:spChg>
        <pc:spChg chg="mod">
          <ac:chgData name="Simon Brown" userId="19938383-fec8-4f89-b642-60601738aaa5" providerId="ADAL" clId="{57038ABA-13C9-446E-93A5-D50F55E4E6B0}" dt="2022-06-16T09:38:13.054" v="68"/>
          <ac:spMkLst>
            <pc:docMk/>
            <pc:sldMk cId="3113560296" sldId="257"/>
            <ac:spMk id="146" creationId="{BFF7C34F-33C5-2077-4417-819C815684B3}"/>
          </ac:spMkLst>
        </pc:spChg>
        <pc:grpChg chg="mod">
          <ac:chgData name="Simon Brown" userId="19938383-fec8-4f89-b642-60601738aaa5" providerId="ADAL" clId="{57038ABA-13C9-446E-93A5-D50F55E4E6B0}" dt="2022-06-16T09:38:13.054" v="68"/>
          <ac:grpSpMkLst>
            <pc:docMk/>
            <pc:sldMk cId="3113560296" sldId="257"/>
            <ac:grpSpMk id="21" creationId="{64002197-003D-1B26-D91E-1ABA3C095E3C}"/>
          </ac:grpSpMkLst>
        </pc:grpChg>
        <pc:picChg chg="mod">
          <ac:chgData name="Simon Brown" userId="19938383-fec8-4f89-b642-60601738aaa5" providerId="ADAL" clId="{57038ABA-13C9-446E-93A5-D50F55E4E6B0}" dt="2022-06-16T09:38:13.054" v="68"/>
          <ac:picMkLst>
            <pc:docMk/>
            <pc:sldMk cId="3113560296" sldId="257"/>
            <ac:picMk id="4" creationId="{086EBA85-D3AD-52B8-3692-7E19DCBB613E}"/>
          </ac:picMkLst>
        </pc:picChg>
        <pc:picChg chg="mod">
          <ac:chgData name="Simon Brown" userId="19938383-fec8-4f89-b642-60601738aaa5" providerId="ADAL" clId="{57038ABA-13C9-446E-93A5-D50F55E4E6B0}" dt="2022-06-16T09:38:13.054" v="68"/>
          <ac:picMkLst>
            <pc:docMk/>
            <pc:sldMk cId="3113560296" sldId="257"/>
            <ac:picMk id="9" creationId="{C80D6F05-A83A-D830-AD8E-7E369B0F8446}"/>
          </ac:picMkLst>
        </pc:picChg>
        <pc:picChg chg="mod">
          <ac:chgData name="Simon Brown" userId="19938383-fec8-4f89-b642-60601738aaa5" providerId="ADAL" clId="{57038ABA-13C9-446E-93A5-D50F55E4E6B0}" dt="2022-06-16T09:38:13.054" v="68"/>
          <ac:picMkLst>
            <pc:docMk/>
            <pc:sldMk cId="3113560296" sldId="257"/>
            <ac:picMk id="10" creationId="{6C5156E4-855E-C7E8-4029-F76FD213F0BB}"/>
          </ac:picMkLst>
        </pc:picChg>
      </pc:sldChg>
      <pc:sldMasterChg chg="modSp modSldLayout">
        <pc:chgData name="Simon Brown" userId="19938383-fec8-4f89-b642-60601738aaa5" providerId="ADAL" clId="{57038ABA-13C9-446E-93A5-D50F55E4E6B0}" dt="2022-06-16T09:38:13.054" v="68"/>
        <pc:sldMasterMkLst>
          <pc:docMk/>
          <pc:sldMasterMk cId="529563332" sldId="2147483768"/>
        </pc:sldMasterMkLst>
        <pc:spChg chg="mod">
          <ac:chgData name="Simon Brown" userId="19938383-fec8-4f89-b642-60601738aaa5" providerId="ADAL" clId="{57038ABA-13C9-446E-93A5-D50F55E4E6B0}" dt="2022-06-16T09:38:13.054" v="68"/>
          <ac:spMkLst>
            <pc:docMk/>
            <pc:sldMasterMk cId="529563332" sldId="2147483768"/>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ac:spMk id="6" creationId="{00000000-0000-0000-0000-000000000000}"/>
          </ac:spMkLst>
        </pc:spChg>
        <pc:sldLayoutChg chg="modSp">
          <pc:chgData name="Simon Brown" userId="19938383-fec8-4f89-b642-60601738aaa5" providerId="ADAL" clId="{57038ABA-13C9-446E-93A5-D50F55E4E6B0}" dt="2022-06-16T09:38:13.054" v="68"/>
          <pc:sldLayoutMkLst>
            <pc:docMk/>
            <pc:sldMasterMk cId="529563332" sldId="2147483768"/>
            <pc:sldLayoutMk cId="2115928957" sldId="2147483769"/>
          </pc:sldLayoutMkLst>
          <pc:spChg chg="mod">
            <ac:chgData name="Simon Brown" userId="19938383-fec8-4f89-b642-60601738aaa5" providerId="ADAL" clId="{57038ABA-13C9-446E-93A5-D50F55E4E6B0}" dt="2022-06-16T09:38:13.054" v="68"/>
            <ac:spMkLst>
              <pc:docMk/>
              <pc:sldMasterMk cId="529563332" sldId="2147483768"/>
              <pc:sldLayoutMk cId="2115928957" sldId="214748376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15928957" sldId="2147483769"/>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108642281" sldId="2147483771"/>
          </pc:sldLayoutMkLst>
          <pc:spChg chg="mod">
            <ac:chgData name="Simon Brown" userId="19938383-fec8-4f89-b642-60601738aaa5" providerId="ADAL" clId="{57038ABA-13C9-446E-93A5-D50F55E4E6B0}" dt="2022-06-16T09:38:13.054" v="68"/>
            <ac:spMkLst>
              <pc:docMk/>
              <pc:sldMasterMk cId="529563332" sldId="2147483768"/>
              <pc:sldLayoutMk cId="2108642281" sldId="2147483771"/>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108642281" sldId="2147483771"/>
              <ac:spMk id="3"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2664437435" sldId="2147483772"/>
          </pc:sldLayoutMkLst>
          <pc:spChg chg="mod">
            <ac:chgData name="Simon Brown" userId="19938383-fec8-4f89-b642-60601738aaa5" providerId="ADAL" clId="{57038ABA-13C9-446E-93A5-D50F55E4E6B0}" dt="2022-06-16T09:38:13.054" v="68"/>
            <ac:spMkLst>
              <pc:docMk/>
              <pc:sldMasterMk cId="529563332" sldId="2147483768"/>
              <pc:sldLayoutMk cId="2664437435" sldId="2147483772"/>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2664437435" sldId="2147483772"/>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960341795" sldId="2147483773"/>
          </pc:sldLayoutMkLst>
          <pc:spChg chg="mod">
            <ac:chgData name="Simon Brown" userId="19938383-fec8-4f89-b642-60601738aaa5" providerId="ADAL" clId="{57038ABA-13C9-446E-93A5-D50F55E4E6B0}" dt="2022-06-16T09:38:13.054" v="68"/>
            <ac:spMkLst>
              <pc:docMk/>
              <pc:sldMasterMk cId="529563332" sldId="2147483768"/>
              <pc:sldLayoutMk cId="1960341795" sldId="2147483773"/>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4"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5"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960341795" sldId="2147483773"/>
              <ac:spMk id="6"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3041345861" sldId="2147483776"/>
          </pc:sldLayoutMkLst>
          <pc:spChg chg="mod">
            <ac:chgData name="Simon Brown" userId="19938383-fec8-4f89-b642-60601738aaa5" providerId="ADAL" clId="{57038ABA-13C9-446E-93A5-D50F55E4E6B0}" dt="2022-06-16T09:38:13.054" v="68"/>
            <ac:spMkLst>
              <pc:docMk/>
              <pc:sldMasterMk cId="529563332" sldId="2147483768"/>
              <pc:sldLayoutMk cId="3041345861" sldId="2147483776"/>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3041345861" sldId="2147483776"/>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1027998088" sldId="2147483777"/>
          </pc:sldLayoutMkLst>
          <pc:spChg chg="mod">
            <ac:chgData name="Simon Brown" userId="19938383-fec8-4f89-b642-60601738aaa5" providerId="ADAL" clId="{57038ABA-13C9-446E-93A5-D50F55E4E6B0}" dt="2022-06-16T09:38:13.054" v="68"/>
            <ac:spMkLst>
              <pc:docMk/>
              <pc:sldMasterMk cId="529563332" sldId="2147483768"/>
              <pc:sldLayoutMk cId="1027998088" sldId="2147483777"/>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3"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1027998088" sldId="2147483777"/>
              <ac:spMk id="4" creationId="{00000000-0000-0000-0000-000000000000}"/>
            </ac:spMkLst>
          </pc:spChg>
        </pc:sldLayoutChg>
        <pc:sldLayoutChg chg="modSp">
          <pc:chgData name="Simon Brown" userId="19938383-fec8-4f89-b642-60601738aaa5" providerId="ADAL" clId="{57038ABA-13C9-446E-93A5-D50F55E4E6B0}" dt="2022-06-16T09:38:13.054" v="68"/>
          <pc:sldLayoutMkLst>
            <pc:docMk/>
            <pc:sldMasterMk cId="529563332" sldId="2147483768"/>
            <pc:sldLayoutMk cId="4008204491" sldId="2147483779"/>
          </pc:sldLayoutMkLst>
          <pc:spChg chg="mod">
            <ac:chgData name="Simon Brown" userId="19938383-fec8-4f89-b642-60601738aaa5" providerId="ADAL" clId="{57038ABA-13C9-446E-93A5-D50F55E4E6B0}" dt="2022-06-16T09:38:13.054" v="68"/>
            <ac:spMkLst>
              <pc:docMk/>
              <pc:sldMasterMk cId="529563332" sldId="2147483768"/>
              <pc:sldLayoutMk cId="4008204491" sldId="2147483779"/>
              <ac:spMk id="2" creationId="{00000000-0000-0000-0000-000000000000}"/>
            </ac:spMkLst>
          </pc:spChg>
          <pc:spChg chg="mod">
            <ac:chgData name="Simon Brown" userId="19938383-fec8-4f89-b642-60601738aaa5" providerId="ADAL" clId="{57038ABA-13C9-446E-93A5-D50F55E4E6B0}" dt="2022-06-16T09:38:13.054" v="68"/>
            <ac:spMkLst>
              <pc:docMk/>
              <pc:sldMasterMk cId="529563332" sldId="2147483768"/>
              <pc:sldLayoutMk cId="4008204491" sldId="2147483779"/>
              <ac:spMk id="3" creationId="{00000000-0000-0000-0000-000000000000}"/>
            </ac:spMkLst>
          </pc:spChg>
        </pc:sldLayoutChg>
      </pc:sldMasterChg>
    </pc:docChg>
  </pc:docChgLst>
  <pc:docChgLst>
    <pc:chgData name="Andrew Clark" userId="S::adclark@worcs.tgacademy.org.uk::ef6aa2d0-3eb2-47e7-b88f-7b0f3d32ff13" providerId="AD" clId="Web-{B636F8F8-C15B-40B2-91F4-AA0A47C14239}"/>
    <pc:docChg chg="modSld">
      <pc:chgData name="Andrew Clark" userId="S::adclark@worcs.tgacademy.org.uk::ef6aa2d0-3eb2-47e7-b88f-7b0f3d32ff13" providerId="AD" clId="Web-{B636F8F8-C15B-40B2-91F4-AA0A47C14239}" dt="2022-06-27T12:33:09.234" v="1" actId="1076"/>
      <pc:docMkLst>
        <pc:docMk/>
      </pc:docMkLst>
      <pc:sldChg chg="modSp">
        <pc:chgData name="Andrew Clark" userId="S::adclark@worcs.tgacademy.org.uk::ef6aa2d0-3eb2-47e7-b88f-7b0f3d32ff13" providerId="AD" clId="Web-{B636F8F8-C15B-40B2-91F4-AA0A47C14239}" dt="2022-06-27T12:33:09.234" v="1" actId="1076"/>
        <pc:sldMkLst>
          <pc:docMk/>
          <pc:sldMk cId="3113560296" sldId="257"/>
        </pc:sldMkLst>
        <pc:grpChg chg="mod">
          <ac:chgData name="Andrew Clark" userId="S::adclark@worcs.tgacademy.org.uk::ef6aa2d0-3eb2-47e7-b88f-7b0f3d32ff13" providerId="AD" clId="Web-{B636F8F8-C15B-40B2-91F4-AA0A47C14239}" dt="2022-06-27T12:33:09.234" v="1" actId="1076"/>
          <ac:grpSpMkLst>
            <pc:docMk/>
            <pc:sldMk cId="3113560296" sldId="257"/>
            <ac:grpSpMk id="21" creationId="{64002197-003D-1B26-D91E-1ABA3C095E3C}"/>
          </ac:grpSpMkLst>
        </pc:grpChg>
      </pc:sldChg>
    </pc:docChg>
  </pc:docChgLst>
  <pc:docChgLst>
    <pc:chgData name="Simon Brown" userId="19938383-fec8-4f89-b642-60601738aaa5" providerId="ADAL" clId="{8080AAFC-73F8-4452-96A6-666152225E70}"/>
    <pc:docChg chg="undo custSel modSld">
      <pc:chgData name="Simon Brown" userId="19938383-fec8-4f89-b642-60601738aaa5" providerId="ADAL" clId="{8080AAFC-73F8-4452-96A6-666152225E70}" dt="2022-06-16T08:00:03.209" v="518" actId="1035"/>
      <pc:docMkLst>
        <pc:docMk/>
      </pc:docMkLst>
      <pc:sldChg chg="addSp delSp modSp mod">
        <pc:chgData name="Simon Brown" userId="19938383-fec8-4f89-b642-60601738aaa5" providerId="ADAL" clId="{8080AAFC-73F8-4452-96A6-666152225E70}" dt="2022-06-16T08:00:03.209" v="518" actId="1035"/>
        <pc:sldMkLst>
          <pc:docMk/>
          <pc:sldMk cId="3113560296" sldId="257"/>
        </pc:sldMkLst>
        <pc:spChg chg="mod">
          <ac:chgData name="Simon Brown" userId="19938383-fec8-4f89-b642-60601738aaa5" providerId="ADAL" clId="{8080AAFC-73F8-4452-96A6-666152225E70}" dt="2022-06-16T07:50:59.905" v="210" actId="20577"/>
          <ac:spMkLst>
            <pc:docMk/>
            <pc:sldMk cId="3113560296" sldId="257"/>
            <ac:spMk id="11" creationId="{B8A76B57-EE93-913E-E4B0-5B93EAEA44D0}"/>
          </ac:spMkLst>
        </pc:spChg>
        <pc:spChg chg="mod">
          <ac:chgData name="Simon Brown" userId="19938383-fec8-4f89-b642-60601738aaa5" providerId="ADAL" clId="{8080AAFC-73F8-4452-96A6-666152225E70}" dt="2022-06-16T08:00:03.209" v="518" actId="1035"/>
          <ac:spMkLst>
            <pc:docMk/>
            <pc:sldMk cId="3113560296" sldId="257"/>
            <ac:spMk id="15" creationId="{96382593-E648-AF0D-9439-0D4B94C154AD}"/>
          </ac:spMkLst>
        </pc:spChg>
        <pc:spChg chg="mod">
          <ac:chgData name="Simon Brown" userId="19938383-fec8-4f89-b642-60601738aaa5" providerId="ADAL" clId="{8080AAFC-73F8-4452-96A6-666152225E70}" dt="2022-06-16T08:00:03.209" v="518" actId="1035"/>
          <ac:spMkLst>
            <pc:docMk/>
            <pc:sldMk cId="3113560296" sldId="257"/>
            <ac:spMk id="57" creationId="{9B53769B-2503-E118-2DBE-CEFD551A5C6E}"/>
          </ac:spMkLst>
        </pc:spChg>
        <pc:spChg chg="add del mod">
          <ac:chgData name="Simon Brown" userId="19938383-fec8-4f89-b642-60601738aaa5" providerId="ADAL" clId="{8080AAFC-73F8-4452-96A6-666152225E70}" dt="2022-06-16T07:54:27.198" v="212"/>
          <ac:spMkLst>
            <pc:docMk/>
            <pc:sldMk cId="3113560296" sldId="257"/>
            <ac:spMk id="63" creationId="{09E063D2-43D2-41A2-E31A-535A98D65700}"/>
          </ac:spMkLst>
        </pc:spChg>
        <pc:spChg chg="add mod">
          <ac:chgData name="Simon Brown" userId="19938383-fec8-4f89-b642-60601738aaa5" providerId="ADAL" clId="{8080AAFC-73F8-4452-96A6-666152225E70}" dt="2022-06-16T07:59:05.002" v="505" actId="1037"/>
          <ac:spMkLst>
            <pc:docMk/>
            <pc:sldMk cId="3113560296" sldId="257"/>
            <ac:spMk id="87" creationId="{ABCF1784-5AD4-C72F-1F28-B6B03033501B}"/>
          </ac:spMkLst>
        </pc:spChg>
        <pc:spChg chg="add mod">
          <ac:chgData name="Simon Brown" userId="19938383-fec8-4f89-b642-60601738aaa5" providerId="ADAL" clId="{8080AAFC-73F8-4452-96A6-666152225E70}" dt="2022-06-16T07:59:05.002" v="505" actId="1037"/>
          <ac:spMkLst>
            <pc:docMk/>
            <pc:sldMk cId="3113560296" sldId="257"/>
            <ac:spMk id="88" creationId="{E6F332F4-808C-AEDF-CEB7-3D488826180F}"/>
          </ac:spMkLst>
        </pc:spChg>
        <pc:spChg chg="add mod">
          <ac:chgData name="Simon Brown" userId="19938383-fec8-4f89-b642-60601738aaa5" providerId="ADAL" clId="{8080AAFC-73F8-4452-96A6-666152225E70}" dt="2022-06-16T07:59:20.441" v="509" actId="1038"/>
          <ac:spMkLst>
            <pc:docMk/>
            <pc:sldMk cId="3113560296" sldId="257"/>
            <ac:spMk id="90" creationId="{F9B37E74-8A4D-2FAF-FF81-50572E901BE7}"/>
          </ac:spMkLst>
        </pc:spChg>
        <pc:spChg chg="add mod">
          <ac:chgData name="Simon Brown" userId="19938383-fec8-4f89-b642-60601738aaa5" providerId="ADAL" clId="{8080AAFC-73F8-4452-96A6-666152225E70}" dt="2022-06-16T07:59:20.441" v="509" actId="1038"/>
          <ac:spMkLst>
            <pc:docMk/>
            <pc:sldMk cId="3113560296" sldId="257"/>
            <ac:spMk id="91" creationId="{8B61E8F2-CC5B-2682-0162-66408F1906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EA612-44C3-A341-902F-6435DE4D9F4D}" type="datetimeFigureOut">
              <a:rPr lang="en-RU" smtClean="0"/>
              <a:t>10/22/2023</a:t>
            </a:fld>
            <a:endParaRPr lang="en-RU"/>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5CCFA-17E5-5242-9475-F9B33242C020}" type="slidenum">
              <a:rPr lang="en-RU" smtClean="0"/>
              <a:t>‹#›</a:t>
            </a:fld>
            <a:endParaRPr lang="en-RU"/>
          </a:p>
        </p:txBody>
      </p:sp>
    </p:spTree>
    <p:extLst>
      <p:ext uri="{BB962C8B-B14F-4D97-AF65-F5344CB8AC3E}">
        <p14:creationId xmlns:p14="http://schemas.microsoft.com/office/powerpoint/2010/main" val="3734605633"/>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5"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3" algn="l" defTabSz="914328" rtl="0" eaLnBrk="1" latinLnBrk="0" hangingPunct="1">
      <a:defRPr sz="1200" kern="1200">
        <a:solidFill>
          <a:schemeClr val="tx1"/>
        </a:solidFill>
        <a:latin typeface="+mn-lt"/>
        <a:ea typeface="+mn-ea"/>
        <a:cs typeface="+mn-cs"/>
      </a:defRPr>
    </a:lvl4pPr>
    <a:lvl5pPr marL="1828657" algn="l" defTabSz="914328" rtl="0" eaLnBrk="1" latinLnBrk="0" hangingPunct="1">
      <a:defRPr sz="1200" kern="1200">
        <a:solidFill>
          <a:schemeClr val="tx1"/>
        </a:solidFill>
        <a:latin typeface="+mn-lt"/>
        <a:ea typeface="+mn-ea"/>
        <a:cs typeface="+mn-cs"/>
      </a:defRPr>
    </a:lvl5pPr>
    <a:lvl6pPr marL="2285821" algn="l" defTabSz="914328" rtl="0" eaLnBrk="1" latinLnBrk="0" hangingPunct="1">
      <a:defRPr sz="1200" kern="1200">
        <a:solidFill>
          <a:schemeClr val="tx1"/>
        </a:solidFill>
        <a:latin typeface="+mn-lt"/>
        <a:ea typeface="+mn-ea"/>
        <a:cs typeface="+mn-cs"/>
      </a:defRPr>
    </a:lvl6pPr>
    <a:lvl7pPr marL="2742985" algn="l" defTabSz="914328" rtl="0" eaLnBrk="1" latinLnBrk="0" hangingPunct="1">
      <a:defRPr sz="1200" kern="1200">
        <a:solidFill>
          <a:schemeClr val="tx1"/>
        </a:solidFill>
        <a:latin typeface="+mn-lt"/>
        <a:ea typeface="+mn-ea"/>
        <a:cs typeface="+mn-cs"/>
      </a:defRPr>
    </a:lvl7pPr>
    <a:lvl8pPr marL="3200150" algn="l" defTabSz="914328" rtl="0" eaLnBrk="1" latinLnBrk="0" hangingPunct="1">
      <a:defRPr sz="1200" kern="1200">
        <a:solidFill>
          <a:schemeClr val="tx1"/>
        </a:solidFill>
        <a:latin typeface="+mn-lt"/>
        <a:ea typeface="+mn-ea"/>
        <a:cs typeface="+mn-cs"/>
      </a:defRPr>
    </a:lvl8pPr>
    <a:lvl9pPr marL="3657313"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RU"/>
          </a:p>
        </p:txBody>
      </p:sp>
      <p:sp>
        <p:nvSpPr>
          <p:cNvPr id="4" name="Slide Number Placeholder 3"/>
          <p:cNvSpPr>
            <a:spLocks noGrp="1"/>
          </p:cNvSpPr>
          <p:nvPr>
            <p:ph type="sldNum" sz="quarter" idx="5"/>
          </p:nvPr>
        </p:nvSpPr>
        <p:spPr/>
        <p:txBody>
          <a:bodyPr/>
          <a:lstStyle/>
          <a:p>
            <a:fld id="{07F5CCFA-17E5-5242-9475-F9B33242C020}" type="slidenum">
              <a:rPr lang="en-RU" smtClean="0"/>
              <a:t>1</a:t>
            </a:fld>
            <a:endParaRPr lang="en-RU"/>
          </a:p>
        </p:txBody>
      </p:sp>
    </p:spTree>
    <p:extLst>
      <p:ext uri="{BB962C8B-B14F-4D97-AF65-F5344CB8AC3E}">
        <p14:creationId xmlns:p14="http://schemas.microsoft.com/office/powerpoint/2010/main" val="197040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GB"/>
              <a:t>Click to edit Master title style</a:t>
            </a:r>
            <a:endParaRPr lang="en-US"/>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75" indent="0" algn="ctr">
              <a:buNone/>
              <a:defRPr sz="2889"/>
            </a:lvl2pPr>
            <a:lvl3pPr marL="1320750" indent="0" algn="ctr">
              <a:buNone/>
              <a:defRPr sz="2600"/>
            </a:lvl3pPr>
            <a:lvl4pPr marL="1981125" indent="0" algn="ctr">
              <a:buNone/>
              <a:defRPr sz="2311"/>
            </a:lvl4pPr>
            <a:lvl5pPr marL="2641501" indent="0" algn="ctr">
              <a:buNone/>
              <a:defRPr sz="2311"/>
            </a:lvl5pPr>
            <a:lvl6pPr marL="3301876" indent="0" algn="ctr">
              <a:buNone/>
              <a:defRPr sz="2311"/>
            </a:lvl6pPr>
            <a:lvl7pPr marL="3962252" indent="0" algn="ctr">
              <a:buNone/>
              <a:defRPr sz="2311"/>
            </a:lvl7pPr>
            <a:lvl8pPr marL="4622627" indent="0" algn="ctr">
              <a:buNone/>
              <a:defRPr sz="2311"/>
            </a:lvl8pPr>
            <a:lvl9pPr marL="5283001" indent="0" algn="ctr">
              <a:buNone/>
              <a:defRPr sz="2311"/>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10/22/2023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1592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10/22/2023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8014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7" y="527409"/>
            <a:ext cx="379718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10700" y="527409"/>
            <a:ext cx="11171431"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10/22/2023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400820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1424FE-A0B9-4849-9F1E-7D414A8ACBBA}" type="datetimeFigureOut">
              <a:rPr lang="en-RU" smtClean="0"/>
              <a:t>10/22/2023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98079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3"/>
            <a:ext cx="15188744" cy="4120620"/>
          </a:xfrm>
        </p:spPr>
        <p:txBody>
          <a:bodyPr anchor="b"/>
          <a:lstStyle>
            <a:lvl1pPr>
              <a:defRPr sz="8666"/>
            </a:lvl1pPr>
          </a:lstStyle>
          <a:p>
            <a:r>
              <a:rPr lang="en-GB"/>
              <a:t>Click to edit Master title style</a:t>
            </a:r>
            <a:endParaRPr lang="en-US"/>
          </a:p>
        </p:txBody>
      </p:sp>
      <p:sp>
        <p:nvSpPr>
          <p:cNvPr id="3" name="Text Placeholder 2"/>
          <p:cNvSpPr>
            <a:spLocks noGrp="1"/>
          </p:cNvSpPr>
          <p:nvPr>
            <p:ph type="body" idx="1"/>
          </p:nvPr>
        </p:nvSpPr>
        <p:spPr>
          <a:xfrm>
            <a:off x="1201525" y="6629231"/>
            <a:ext cx="15188744" cy="2166937"/>
          </a:xfrm>
        </p:spPr>
        <p:txBody>
          <a:bodyPr/>
          <a:lstStyle>
            <a:lvl1pPr marL="0" indent="0">
              <a:buNone/>
              <a:defRPr sz="3467">
                <a:solidFill>
                  <a:schemeClr val="tx1">
                    <a:tint val="75000"/>
                  </a:schemeClr>
                </a:solidFill>
              </a:defRPr>
            </a:lvl1pPr>
            <a:lvl2pPr marL="660375" indent="0">
              <a:buNone/>
              <a:defRPr sz="2889">
                <a:solidFill>
                  <a:schemeClr val="tx1">
                    <a:tint val="75000"/>
                  </a:schemeClr>
                </a:solidFill>
              </a:defRPr>
            </a:lvl2pPr>
            <a:lvl3pPr marL="1320750" indent="0">
              <a:buNone/>
              <a:defRPr sz="2600">
                <a:solidFill>
                  <a:schemeClr val="tx1">
                    <a:tint val="75000"/>
                  </a:schemeClr>
                </a:solidFill>
              </a:defRPr>
            </a:lvl3pPr>
            <a:lvl4pPr marL="1981125" indent="0">
              <a:buNone/>
              <a:defRPr sz="2311">
                <a:solidFill>
                  <a:schemeClr val="tx1">
                    <a:tint val="75000"/>
                  </a:schemeClr>
                </a:solidFill>
              </a:defRPr>
            </a:lvl4pPr>
            <a:lvl5pPr marL="2641501" indent="0">
              <a:buNone/>
              <a:defRPr sz="2311">
                <a:solidFill>
                  <a:schemeClr val="tx1">
                    <a:tint val="75000"/>
                  </a:schemeClr>
                </a:solidFill>
              </a:defRPr>
            </a:lvl5pPr>
            <a:lvl6pPr marL="3301876" indent="0">
              <a:buNone/>
              <a:defRPr sz="2311">
                <a:solidFill>
                  <a:schemeClr val="tx1">
                    <a:tint val="75000"/>
                  </a:schemeClr>
                </a:solidFill>
              </a:defRPr>
            </a:lvl6pPr>
            <a:lvl7pPr marL="3962252" indent="0">
              <a:buNone/>
              <a:defRPr sz="2311">
                <a:solidFill>
                  <a:schemeClr val="tx1">
                    <a:tint val="75000"/>
                  </a:schemeClr>
                </a:solidFill>
              </a:defRPr>
            </a:lvl7pPr>
            <a:lvl8pPr marL="4622627" indent="0">
              <a:buNone/>
              <a:defRPr sz="2311">
                <a:solidFill>
                  <a:schemeClr val="tx1">
                    <a:tint val="75000"/>
                  </a:schemeClr>
                </a:solidFill>
              </a:defRPr>
            </a:lvl8pPr>
            <a:lvl9pPr marL="5283001" indent="0">
              <a:buNone/>
              <a:defRPr sz="231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424FE-A0B9-4849-9F1E-7D414A8ACBBA}" type="datetimeFigureOut">
              <a:rPr lang="en-RU" smtClean="0"/>
              <a:t>10/22/2023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10864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10699"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8915134" y="2637014"/>
            <a:ext cx="7484309"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1424FE-A0B9-4849-9F1E-7D414A8ACBBA}" type="datetimeFigureOut">
              <a:rPr lang="en-RU" smtClean="0"/>
              <a:t>10/22/2023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6644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2" y="527405"/>
            <a:ext cx="15188744"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1212992" y="2428354"/>
            <a:ext cx="744991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4" name="Content Placeholder 3"/>
          <p:cNvSpPr>
            <a:spLocks noGrp="1"/>
          </p:cNvSpPr>
          <p:nvPr>
            <p:ph sz="half" idx="2"/>
          </p:nvPr>
        </p:nvSpPr>
        <p:spPr>
          <a:xfrm>
            <a:off x="1212992" y="3618444"/>
            <a:ext cx="744991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8915135" y="2428354"/>
            <a:ext cx="7486602" cy="1190095"/>
          </a:xfrm>
        </p:spPr>
        <p:txBody>
          <a:bodyPr anchor="b"/>
          <a:lstStyle>
            <a:lvl1pPr marL="0" indent="0">
              <a:buNone/>
              <a:defRPr sz="3467" b="1"/>
            </a:lvl1pPr>
            <a:lvl2pPr marL="660375" indent="0">
              <a:buNone/>
              <a:defRPr sz="2889" b="1"/>
            </a:lvl2pPr>
            <a:lvl3pPr marL="1320750" indent="0">
              <a:buNone/>
              <a:defRPr sz="2600" b="1"/>
            </a:lvl3pPr>
            <a:lvl4pPr marL="1981125" indent="0">
              <a:buNone/>
              <a:defRPr sz="2311" b="1"/>
            </a:lvl4pPr>
            <a:lvl5pPr marL="2641501" indent="0">
              <a:buNone/>
              <a:defRPr sz="2311" b="1"/>
            </a:lvl5pPr>
            <a:lvl6pPr marL="3301876" indent="0">
              <a:buNone/>
              <a:defRPr sz="2311" b="1"/>
            </a:lvl6pPr>
            <a:lvl7pPr marL="3962252" indent="0">
              <a:buNone/>
              <a:defRPr sz="2311" b="1"/>
            </a:lvl7pPr>
            <a:lvl8pPr marL="4622627" indent="0">
              <a:buNone/>
              <a:defRPr sz="2311" b="1"/>
            </a:lvl8pPr>
            <a:lvl9pPr marL="5283001" indent="0">
              <a:buNone/>
              <a:defRPr sz="2311" b="1"/>
            </a:lvl9pPr>
          </a:lstStyle>
          <a:p>
            <a:pPr lvl="0"/>
            <a:r>
              <a:rPr lang="en-GB"/>
              <a:t>Click to edit Master text styles</a:t>
            </a:r>
          </a:p>
        </p:txBody>
      </p:sp>
      <p:sp>
        <p:nvSpPr>
          <p:cNvPr id="6" name="Content Placeholder 5"/>
          <p:cNvSpPr>
            <a:spLocks noGrp="1"/>
          </p:cNvSpPr>
          <p:nvPr>
            <p:ph sz="quarter" idx="4"/>
          </p:nvPr>
        </p:nvSpPr>
        <p:spPr>
          <a:xfrm>
            <a:off x="8915135" y="3618444"/>
            <a:ext cx="7486602"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1424FE-A0B9-4849-9F1E-7D414A8ACBBA}" type="datetimeFigureOut">
              <a:rPr lang="en-RU" smtClean="0"/>
              <a:t>10/22/2023</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96034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1424FE-A0B9-4849-9F1E-7D414A8ACBBA}" type="datetimeFigureOut">
              <a:rPr lang="en-RU" smtClean="0"/>
              <a:t>10/22/2023</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57660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424FE-A0B9-4849-9F1E-7D414A8ACBBA}" type="datetimeFigureOut">
              <a:rPr lang="en-RU" smtClean="0"/>
              <a:t>10/22/2023</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244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a:p>
        </p:txBody>
      </p:sp>
      <p:sp>
        <p:nvSpPr>
          <p:cNvPr id="3" name="Content Placeholder 2"/>
          <p:cNvSpPr>
            <a:spLocks noGrp="1"/>
          </p:cNvSpPr>
          <p:nvPr>
            <p:ph idx="1"/>
          </p:nvPr>
        </p:nvSpPr>
        <p:spPr>
          <a:xfrm>
            <a:off x="7486603" y="1426287"/>
            <a:ext cx="8915132" cy="7039681"/>
          </a:xfrm>
        </p:spPr>
        <p:txBody>
          <a:bodyPr/>
          <a:lstStyle>
            <a:lvl1pPr>
              <a:defRPr sz="4623"/>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10/22/2023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304134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7" y="660400"/>
            <a:ext cx="5679727" cy="2311400"/>
          </a:xfrm>
        </p:spPr>
        <p:txBody>
          <a:bodyPr anchor="b"/>
          <a:lstStyle>
            <a:lvl1pPr>
              <a:defRPr sz="4623"/>
            </a:lvl1pPr>
          </a:lstStyle>
          <a:p>
            <a:r>
              <a:rPr lang="en-GB"/>
              <a:t>Click to edit Master title style</a:t>
            </a:r>
            <a:endParaRPr lang="en-US"/>
          </a:p>
        </p:txBody>
      </p:sp>
      <p:sp>
        <p:nvSpPr>
          <p:cNvPr id="3" name="Picture Placeholder 2"/>
          <p:cNvSpPr>
            <a:spLocks noGrp="1" noChangeAspect="1"/>
          </p:cNvSpPr>
          <p:nvPr>
            <p:ph type="pic" idx="1"/>
          </p:nvPr>
        </p:nvSpPr>
        <p:spPr>
          <a:xfrm>
            <a:off x="7486603" y="1426287"/>
            <a:ext cx="8915132" cy="7039681"/>
          </a:xfrm>
        </p:spPr>
        <p:txBody>
          <a:bodyPr anchor="t"/>
          <a:lstStyle>
            <a:lvl1pPr marL="0" indent="0">
              <a:buNone/>
              <a:defRPr sz="4623"/>
            </a:lvl1pPr>
            <a:lvl2pPr marL="660375" indent="0">
              <a:buNone/>
              <a:defRPr sz="4044"/>
            </a:lvl2pPr>
            <a:lvl3pPr marL="1320750" indent="0">
              <a:buNone/>
              <a:defRPr sz="3467"/>
            </a:lvl3pPr>
            <a:lvl4pPr marL="1981125" indent="0">
              <a:buNone/>
              <a:defRPr sz="2889"/>
            </a:lvl4pPr>
            <a:lvl5pPr marL="2641501" indent="0">
              <a:buNone/>
              <a:defRPr sz="2889"/>
            </a:lvl5pPr>
            <a:lvl6pPr marL="3301876" indent="0">
              <a:buNone/>
              <a:defRPr sz="2889"/>
            </a:lvl6pPr>
            <a:lvl7pPr marL="3962252" indent="0">
              <a:buNone/>
              <a:defRPr sz="2889"/>
            </a:lvl7pPr>
            <a:lvl8pPr marL="4622627" indent="0">
              <a:buNone/>
              <a:defRPr sz="2889"/>
            </a:lvl8pPr>
            <a:lvl9pPr marL="5283001" indent="0">
              <a:buNone/>
              <a:defRPr sz="2889"/>
            </a:lvl9pPr>
          </a:lstStyle>
          <a:p>
            <a:r>
              <a:rPr lang="en-GB"/>
              <a:t>Click icon to add picture</a:t>
            </a:r>
            <a:endParaRPr lang="en-US"/>
          </a:p>
        </p:txBody>
      </p:sp>
      <p:sp>
        <p:nvSpPr>
          <p:cNvPr id="4" name="Text Placeholder 3"/>
          <p:cNvSpPr>
            <a:spLocks noGrp="1"/>
          </p:cNvSpPr>
          <p:nvPr>
            <p:ph type="body" sz="half" idx="2"/>
          </p:nvPr>
        </p:nvSpPr>
        <p:spPr>
          <a:xfrm>
            <a:off x="1212997" y="2971807"/>
            <a:ext cx="5679727" cy="5505627"/>
          </a:xfrm>
        </p:spPr>
        <p:txBody>
          <a:bodyPr/>
          <a:lstStyle>
            <a:lvl1pPr marL="0" indent="0">
              <a:buNone/>
              <a:defRPr sz="2311"/>
            </a:lvl1pPr>
            <a:lvl2pPr marL="660375" indent="0">
              <a:buNone/>
              <a:defRPr sz="2023"/>
            </a:lvl2pPr>
            <a:lvl3pPr marL="1320750" indent="0">
              <a:buNone/>
              <a:defRPr sz="1733"/>
            </a:lvl3pPr>
            <a:lvl4pPr marL="1981125" indent="0">
              <a:buNone/>
              <a:defRPr sz="1444"/>
            </a:lvl4pPr>
            <a:lvl5pPr marL="2641501" indent="0">
              <a:buNone/>
              <a:defRPr sz="1444"/>
            </a:lvl5pPr>
            <a:lvl6pPr marL="3301876" indent="0">
              <a:buNone/>
              <a:defRPr sz="1444"/>
            </a:lvl6pPr>
            <a:lvl7pPr marL="3962252" indent="0">
              <a:buNone/>
              <a:defRPr sz="1444"/>
            </a:lvl7pPr>
            <a:lvl8pPr marL="4622627" indent="0">
              <a:buNone/>
              <a:defRPr sz="1444"/>
            </a:lvl8pPr>
            <a:lvl9pPr marL="5283001" indent="0">
              <a:buNone/>
              <a:defRPr sz="1444"/>
            </a:lvl9pPr>
          </a:lstStyle>
          <a:p>
            <a:pPr lvl="0"/>
            <a:r>
              <a:rPr lang="en-GB"/>
              <a:t>Click to edit Master text styles</a:t>
            </a:r>
          </a:p>
        </p:txBody>
      </p:sp>
      <p:sp>
        <p:nvSpPr>
          <p:cNvPr id="5" name="Date Placeholder 4"/>
          <p:cNvSpPr>
            <a:spLocks noGrp="1"/>
          </p:cNvSpPr>
          <p:nvPr>
            <p:ph type="dt" sz="half" idx="10"/>
          </p:nvPr>
        </p:nvSpPr>
        <p:spPr/>
        <p:txBody>
          <a:bodyPr/>
          <a:lstStyle/>
          <a:p>
            <a:fld id="{3F1424FE-A0B9-4849-9F1E-7D414A8ACBBA}" type="datetimeFigureOut">
              <a:rPr lang="en-RU" smtClean="0"/>
              <a:t>10/22/2023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A95CBB4A-732D-0D4A-8438-8A1C94304056}" type="slidenum">
              <a:rPr lang="en-RU" smtClean="0"/>
              <a:t>‹#›</a:t>
            </a:fld>
            <a:endParaRPr lang="en-RU"/>
          </a:p>
        </p:txBody>
      </p:sp>
    </p:spTree>
    <p:extLst>
      <p:ext uri="{BB962C8B-B14F-4D97-AF65-F5344CB8AC3E}">
        <p14:creationId xmlns:p14="http://schemas.microsoft.com/office/powerpoint/2010/main" val="10279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5"/>
            <a:ext cx="15188744"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210699" y="9181402"/>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3F1424FE-A0B9-4849-9F1E-7D414A8ACBBA}" type="datetimeFigureOut">
              <a:rPr lang="en-RU" smtClean="0"/>
              <a:t>10/22/2023</a:t>
            </a:fld>
            <a:endParaRPr lang="en-RU"/>
          </a:p>
        </p:txBody>
      </p:sp>
      <p:sp>
        <p:nvSpPr>
          <p:cNvPr id="5" name="Footer Placeholder 4"/>
          <p:cNvSpPr>
            <a:spLocks noGrp="1"/>
          </p:cNvSpPr>
          <p:nvPr>
            <p:ph type="ftr" sz="quarter" idx="3"/>
          </p:nvPr>
        </p:nvSpPr>
        <p:spPr>
          <a:xfrm>
            <a:off x="5833358" y="9181402"/>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12437162" y="9181402"/>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A95CBB4A-732D-0D4A-8438-8A1C94304056}" type="slidenum">
              <a:rPr lang="en-RU" smtClean="0"/>
              <a:t>‹#›</a:t>
            </a:fld>
            <a:endParaRPr lang="en-RU"/>
          </a:p>
        </p:txBody>
      </p:sp>
    </p:spTree>
    <p:extLst>
      <p:ext uri="{BB962C8B-B14F-4D97-AF65-F5344CB8AC3E}">
        <p14:creationId xmlns:p14="http://schemas.microsoft.com/office/powerpoint/2010/main" val="5295633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320750"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88" indent="-330188" algn="l" defTabSz="1320750"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64" indent="-330188" algn="l" defTabSz="1320750" rtl="0" eaLnBrk="1" latinLnBrk="0" hangingPunct="1">
        <a:lnSpc>
          <a:spcPct val="90000"/>
        </a:lnSpc>
        <a:spcBef>
          <a:spcPts val="723"/>
        </a:spcBef>
        <a:buFont typeface="Arial" panose="020B0604020202020204" pitchFamily="34" charset="0"/>
        <a:buChar char="•"/>
        <a:defRPr sz="3467" kern="1200">
          <a:solidFill>
            <a:schemeClr val="tx1"/>
          </a:solidFill>
          <a:latin typeface="+mn-lt"/>
          <a:ea typeface="+mn-ea"/>
          <a:cs typeface="+mn-cs"/>
        </a:defRPr>
      </a:lvl2pPr>
      <a:lvl3pPr marL="1650938" indent="-330188" algn="l" defTabSz="1320750" rtl="0" eaLnBrk="1" latinLnBrk="0" hangingPunct="1">
        <a:lnSpc>
          <a:spcPct val="90000"/>
        </a:lnSpc>
        <a:spcBef>
          <a:spcPts val="723"/>
        </a:spcBef>
        <a:buFont typeface="Arial" panose="020B0604020202020204" pitchFamily="34" charset="0"/>
        <a:buChar char="•"/>
        <a:defRPr sz="2889" kern="1200">
          <a:solidFill>
            <a:schemeClr val="tx1"/>
          </a:solidFill>
          <a:latin typeface="+mn-lt"/>
          <a:ea typeface="+mn-ea"/>
          <a:cs typeface="+mn-cs"/>
        </a:defRPr>
      </a:lvl3pPr>
      <a:lvl4pPr marL="23113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4pPr>
      <a:lvl5pPr marL="29716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5pPr>
      <a:lvl6pPr marL="3632063"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6pPr>
      <a:lvl7pPr marL="429243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7pPr>
      <a:lvl8pPr marL="4952814"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8pPr>
      <a:lvl9pPr marL="5613189" indent="-330188" algn="l" defTabSz="1320750" rtl="0" eaLnBrk="1" latinLnBrk="0" hangingPunct="1">
        <a:lnSpc>
          <a:spcPct val="90000"/>
        </a:lnSpc>
        <a:spcBef>
          <a:spcPts val="723"/>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0" rtl="0" eaLnBrk="1" latinLnBrk="0" hangingPunct="1">
        <a:defRPr sz="2600" kern="1200">
          <a:solidFill>
            <a:schemeClr val="tx1"/>
          </a:solidFill>
          <a:latin typeface="+mn-lt"/>
          <a:ea typeface="+mn-ea"/>
          <a:cs typeface="+mn-cs"/>
        </a:defRPr>
      </a:lvl1pPr>
      <a:lvl2pPr marL="660375" algn="l" defTabSz="1320750" rtl="0" eaLnBrk="1" latinLnBrk="0" hangingPunct="1">
        <a:defRPr sz="2600" kern="1200">
          <a:solidFill>
            <a:schemeClr val="tx1"/>
          </a:solidFill>
          <a:latin typeface="+mn-lt"/>
          <a:ea typeface="+mn-ea"/>
          <a:cs typeface="+mn-cs"/>
        </a:defRPr>
      </a:lvl2pPr>
      <a:lvl3pPr marL="1320750" algn="l" defTabSz="1320750" rtl="0" eaLnBrk="1" latinLnBrk="0" hangingPunct="1">
        <a:defRPr sz="2600" kern="1200">
          <a:solidFill>
            <a:schemeClr val="tx1"/>
          </a:solidFill>
          <a:latin typeface="+mn-lt"/>
          <a:ea typeface="+mn-ea"/>
          <a:cs typeface="+mn-cs"/>
        </a:defRPr>
      </a:lvl3pPr>
      <a:lvl4pPr marL="1981125" algn="l" defTabSz="1320750" rtl="0" eaLnBrk="1" latinLnBrk="0" hangingPunct="1">
        <a:defRPr sz="2600" kern="1200">
          <a:solidFill>
            <a:schemeClr val="tx1"/>
          </a:solidFill>
          <a:latin typeface="+mn-lt"/>
          <a:ea typeface="+mn-ea"/>
          <a:cs typeface="+mn-cs"/>
        </a:defRPr>
      </a:lvl4pPr>
      <a:lvl5pPr marL="2641501" algn="l" defTabSz="1320750" rtl="0" eaLnBrk="1" latinLnBrk="0" hangingPunct="1">
        <a:defRPr sz="2600" kern="1200">
          <a:solidFill>
            <a:schemeClr val="tx1"/>
          </a:solidFill>
          <a:latin typeface="+mn-lt"/>
          <a:ea typeface="+mn-ea"/>
          <a:cs typeface="+mn-cs"/>
        </a:defRPr>
      </a:lvl5pPr>
      <a:lvl6pPr marL="3301876" algn="l" defTabSz="1320750" rtl="0" eaLnBrk="1" latinLnBrk="0" hangingPunct="1">
        <a:defRPr sz="2600" kern="1200">
          <a:solidFill>
            <a:schemeClr val="tx1"/>
          </a:solidFill>
          <a:latin typeface="+mn-lt"/>
          <a:ea typeface="+mn-ea"/>
          <a:cs typeface="+mn-cs"/>
        </a:defRPr>
      </a:lvl6pPr>
      <a:lvl7pPr marL="3962252" algn="l" defTabSz="1320750" rtl="0" eaLnBrk="1" latinLnBrk="0" hangingPunct="1">
        <a:defRPr sz="2600" kern="1200">
          <a:solidFill>
            <a:schemeClr val="tx1"/>
          </a:solidFill>
          <a:latin typeface="+mn-lt"/>
          <a:ea typeface="+mn-ea"/>
          <a:cs typeface="+mn-cs"/>
        </a:defRPr>
      </a:lvl7pPr>
      <a:lvl8pPr marL="4622627" algn="l" defTabSz="1320750" rtl="0" eaLnBrk="1" latinLnBrk="0" hangingPunct="1">
        <a:defRPr sz="2600" kern="1200">
          <a:solidFill>
            <a:schemeClr val="tx1"/>
          </a:solidFill>
          <a:latin typeface="+mn-lt"/>
          <a:ea typeface="+mn-ea"/>
          <a:cs typeface="+mn-cs"/>
        </a:defRPr>
      </a:lvl8pPr>
      <a:lvl9pPr marL="5283001" algn="l" defTabSz="132075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EBA85-D3AD-52B8-3692-7E19DCBB613E}"/>
              </a:ext>
            </a:extLst>
          </p:cNvPr>
          <p:cNvPicPr>
            <a:picLocks noChangeAspect="1"/>
          </p:cNvPicPr>
          <p:nvPr/>
        </p:nvPicPr>
        <p:blipFill rotWithShape="1">
          <a:blip r:embed="rId4"/>
          <a:srcRect l="6757" r="20003"/>
          <a:stretch/>
        </p:blipFill>
        <p:spPr>
          <a:xfrm>
            <a:off x="-418869" y="2957985"/>
            <a:ext cx="18511268" cy="6762639"/>
          </a:xfrm>
          <a:prstGeom prst="rect">
            <a:avLst/>
          </a:prstGeom>
        </p:spPr>
      </p:pic>
      <p:sp>
        <p:nvSpPr>
          <p:cNvPr id="57" name="Rectangle 56">
            <a:extLst>
              <a:ext uri="{FF2B5EF4-FFF2-40B4-BE49-F238E27FC236}">
                <a16:creationId xmlns:a16="http://schemas.microsoft.com/office/drawing/2014/main" id="{9B53769B-2503-E118-2DBE-CEFD551A5C6E}"/>
              </a:ext>
            </a:extLst>
          </p:cNvPr>
          <p:cNvSpPr/>
          <p:nvPr/>
        </p:nvSpPr>
        <p:spPr>
          <a:xfrm flipV="1">
            <a:off x="12396944" y="5568683"/>
            <a:ext cx="5468124" cy="1357356"/>
          </a:xfrm>
          <a:prstGeom prst="rect">
            <a:avLst/>
          </a:prstGeom>
          <a:solidFill>
            <a:srgbClr val="29543A"/>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55" name="Rectangle 54">
            <a:extLst>
              <a:ext uri="{FF2B5EF4-FFF2-40B4-BE49-F238E27FC236}">
                <a16:creationId xmlns:a16="http://schemas.microsoft.com/office/drawing/2014/main" id="{1B3768F0-3076-CD99-D6E7-1852AD25814F}"/>
              </a:ext>
            </a:extLst>
          </p:cNvPr>
          <p:cNvSpPr/>
          <p:nvPr/>
        </p:nvSpPr>
        <p:spPr>
          <a:xfrm flipV="1">
            <a:off x="12358843" y="7185126"/>
            <a:ext cx="5411624" cy="1338511"/>
          </a:xfrm>
          <a:prstGeom prst="rect">
            <a:avLst/>
          </a:prstGeom>
          <a:solidFill>
            <a:schemeClr val="bg1"/>
          </a:solid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54" name="Rectangle 53">
            <a:extLst>
              <a:ext uri="{FF2B5EF4-FFF2-40B4-BE49-F238E27FC236}">
                <a16:creationId xmlns:a16="http://schemas.microsoft.com/office/drawing/2014/main" id="{9319F5A3-4F59-256C-1F3E-4D0010058CD1}"/>
              </a:ext>
            </a:extLst>
          </p:cNvPr>
          <p:cNvSpPr/>
          <p:nvPr/>
        </p:nvSpPr>
        <p:spPr>
          <a:xfrm>
            <a:off x="-589050" y="419014"/>
            <a:ext cx="18511268" cy="924233"/>
          </a:xfrm>
          <a:prstGeom prst="rect">
            <a:avLst/>
          </a:prstGeom>
          <a:noFill/>
          <a:ln w="38100">
            <a:solidFill>
              <a:srgbClr val="295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13" name="Rectangle 12">
            <a:extLst>
              <a:ext uri="{FF2B5EF4-FFF2-40B4-BE49-F238E27FC236}">
                <a16:creationId xmlns:a16="http://schemas.microsoft.com/office/drawing/2014/main" id="{A5036244-1C79-9F0D-775E-4EC264328EBA}"/>
              </a:ext>
            </a:extLst>
          </p:cNvPr>
          <p:cNvSpPr/>
          <p:nvPr/>
        </p:nvSpPr>
        <p:spPr>
          <a:xfrm>
            <a:off x="-610322" y="419015"/>
            <a:ext cx="10485843" cy="924233"/>
          </a:xfrm>
          <a:prstGeom prst="rect">
            <a:avLst/>
          </a:prstGeom>
          <a:solidFill>
            <a:srgbClr val="295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1884"/>
          </a:p>
        </p:txBody>
      </p:sp>
      <p:sp>
        <p:nvSpPr>
          <p:cNvPr id="11" name="Rectangle 10">
            <a:extLst>
              <a:ext uri="{FF2B5EF4-FFF2-40B4-BE49-F238E27FC236}">
                <a16:creationId xmlns:a16="http://schemas.microsoft.com/office/drawing/2014/main" id="{B8A76B57-EE93-913E-E4B0-5B93EAEA44D0}"/>
              </a:ext>
            </a:extLst>
          </p:cNvPr>
          <p:cNvSpPr/>
          <p:nvPr/>
        </p:nvSpPr>
        <p:spPr>
          <a:xfrm>
            <a:off x="12405188" y="1476637"/>
            <a:ext cx="4746292" cy="3931910"/>
          </a:xfrm>
          <a:prstGeom prst="rect">
            <a:avLst/>
          </a:prstGeom>
          <a:ln>
            <a:solidFill>
              <a:srgbClr val="29543A"/>
            </a:solidFill>
          </a:ln>
        </p:spPr>
        <p:txBody>
          <a:bodyPr wrap="square">
            <a:spAutoFit/>
          </a:bodyPr>
          <a:lstStyle/>
          <a:p>
            <a:pPr>
              <a:lnSpc>
                <a:spcPct val="107000"/>
              </a:lnSpc>
              <a:spcAft>
                <a:spcPts val="800"/>
              </a:spcAft>
            </a:pPr>
            <a:r>
              <a:rPr lang="en-GB">
                <a:solidFill>
                  <a:srgbClr val="000000"/>
                </a:solidFill>
                <a:latin typeface="Quicksand"/>
              </a:rPr>
              <a:t>This unit takes us on an eye-opening journey of discovery about techniques used by cybercriminals to steal data, disrupt systems, and infiltrate networks. We will start by considering the value of their data to organisations and what they might use it for. We will then look at social engineering techniques used by cybercriminals to try to trick users into giving away their personal data. We will look at the more common cybercrimes such as hacking, DDoS attacks, and malware, as well as looking at methods to protect ourselves and our networks against these attacks.  </a:t>
            </a:r>
            <a:endParaRPr lang="en-RU" sz="1884">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96382593-E648-AF0D-9439-0D4B94C154AD}"/>
              </a:ext>
            </a:extLst>
          </p:cNvPr>
          <p:cNvSpPr/>
          <p:nvPr/>
        </p:nvSpPr>
        <p:spPr>
          <a:xfrm>
            <a:off x="12545952" y="5614215"/>
            <a:ext cx="5126099" cy="1252138"/>
          </a:xfrm>
          <a:prstGeom prst="rect">
            <a:avLst/>
          </a:prstGeom>
        </p:spPr>
        <p:txBody>
          <a:bodyPr wrap="square">
            <a:spAutoFit/>
          </a:bodyPr>
          <a:lstStyle/>
          <a:p>
            <a:r>
              <a:rPr lang="en-GB" sz="1884" b="1">
                <a:solidFill>
                  <a:schemeClr val="bg1"/>
                </a:solidFill>
                <a:latin typeface="Calibri" panose="020F0502020204030204" pitchFamily="34" charset="0"/>
                <a:cs typeface="Times New Roman" panose="02020603050405020304" pitchFamily="18" charset="0"/>
              </a:rPr>
              <a:t>TUDOR HABITS</a:t>
            </a:r>
          </a:p>
          <a:p>
            <a:r>
              <a:rPr lang="en-GB" sz="1884">
                <a:solidFill>
                  <a:schemeClr val="bg1"/>
                </a:solidFill>
                <a:latin typeface="Calibri" panose="020F0502020204030204" pitchFamily="34" charset="0"/>
                <a:cs typeface="Times New Roman" panose="02020603050405020304" pitchFamily="18" charset="0"/>
              </a:rPr>
              <a:t>You will develop grit and resilience as you use your computational thinking skills to solve problems caused by threats to computer networks.</a:t>
            </a:r>
          </a:p>
        </p:txBody>
      </p:sp>
      <p:sp>
        <p:nvSpPr>
          <p:cNvPr id="84" name="Rectangle 83">
            <a:extLst>
              <a:ext uri="{FF2B5EF4-FFF2-40B4-BE49-F238E27FC236}">
                <a16:creationId xmlns:a16="http://schemas.microsoft.com/office/drawing/2014/main" id="{0F742D97-FF26-1CAF-6EA0-107EE4298057}"/>
              </a:ext>
            </a:extLst>
          </p:cNvPr>
          <p:cNvSpPr/>
          <p:nvPr/>
        </p:nvSpPr>
        <p:spPr>
          <a:xfrm>
            <a:off x="1899203" y="1297017"/>
            <a:ext cx="7941627" cy="831125"/>
          </a:xfrm>
          <a:prstGeom prst="rect">
            <a:avLst/>
          </a:prstGeom>
        </p:spPr>
        <p:txBody>
          <a:bodyPr wrap="square">
            <a:spAutoFit/>
          </a:bodyPr>
          <a:lstStyle/>
          <a:p>
            <a:pPr>
              <a:spcAft>
                <a:spcPts val="800"/>
              </a:spcAft>
            </a:pPr>
            <a:r>
              <a:rPr lang="en-GB" sz="4801" b="1">
                <a:solidFill>
                  <a:srgbClr val="29543A"/>
                </a:solidFill>
                <a:latin typeface="Calibri" panose="020F0502020204030204" pitchFamily="34" charset="0"/>
                <a:ea typeface="Calibri" panose="020F0502020204030204" pitchFamily="34" charset="0"/>
                <a:cs typeface="Times New Roman" panose="02020603050405020304" pitchFamily="18" charset="0"/>
              </a:rPr>
              <a:t>CYBERSECURITY</a:t>
            </a:r>
            <a:endParaRPr lang="en-RU" sz="4801" b="1">
              <a:solidFill>
                <a:srgbClr val="29543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5D53C6E-919D-B9AD-5912-7F40916E1A0A}"/>
              </a:ext>
            </a:extLst>
          </p:cNvPr>
          <p:cNvSpPr txBox="1"/>
          <p:nvPr/>
        </p:nvSpPr>
        <p:spPr>
          <a:xfrm>
            <a:off x="9840828" y="11304"/>
            <a:ext cx="8081391" cy="406906"/>
          </a:xfrm>
          <a:prstGeom prst="rect">
            <a:avLst/>
          </a:prstGeom>
          <a:solidFill>
            <a:srgbClr val="29543A"/>
          </a:solidFill>
        </p:spPr>
        <p:txBody>
          <a:bodyPr wrap="square" rtlCol="0">
            <a:spAutoFit/>
          </a:bodyPr>
          <a:lstStyle/>
          <a:p>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Year 9</a:t>
            </a:r>
            <a:r>
              <a:rPr lang="ru-RU" sz="200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a:solidFill>
                  <a:schemeClr val="bg1"/>
                </a:solidFill>
                <a:latin typeface="Calibri" panose="020F0502020204030204" pitchFamily="34" charset="0"/>
                <a:ea typeface="Calibri" panose="020F0502020204030204" pitchFamily="34" charset="0"/>
                <a:cs typeface="Times New Roman" panose="02020603050405020304" pitchFamily="18" charset="0"/>
              </a:rPr>
              <a:t>Autumn Half Term 1</a:t>
            </a:r>
            <a:endParaRPr lang="en-RU" sz="2000">
              <a:solidFill>
                <a:schemeClr val="bg1"/>
              </a:solidFill>
            </a:endParaRPr>
          </a:p>
        </p:txBody>
      </p:sp>
      <p:pic>
        <p:nvPicPr>
          <p:cNvPr id="9" name="Picture 8">
            <a:extLst>
              <a:ext uri="{FF2B5EF4-FFF2-40B4-BE49-F238E27FC236}">
                <a16:creationId xmlns:a16="http://schemas.microsoft.com/office/drawing/2014/main" id="{C80D6F05-A83A-D830-AD8E-7E369B0F8446}"/>
              </a:ext>
            </a:extLst>
          </p:cNvPr>
          <p:cNvPicPr>
            <a:picLocks noChangeAspect="1"/>
          </p:cNvPicPr>
          <p:nvPr/>
        </p:nvPicPr>
        <p:blipFill>
          <a:blip r:embed="rId5"/>
          <a:stretch>
            <a:fillRect/>
          </a:stretch>
        </p:blipFill>
        <p:spPr>
          <a:xfrm>
            <a:off x="1951379" y="589704"/>
            <a:ext cx="7689846" cy="628729"/>
          </a:xfrm>
          <a:prstGeom prst="rect">
            <a:avLst/>
          </a:prstGeom>
        </p:spPr>
      </p:pic>
      <p:pic>
        <p:nvPicPr>
          <p:cNvPr id="10" name="Picture 9">
            <a:extLst>
              <a:ext uri="{FF2B5EF4-FFF2-40B4-BE49-F238E27FC236}">
                <a16:creationId xmlns:a16="http://schemas.microsoft.com/office/drawing/2014/main" id="{6C5156E4-855E-C7E8-4029-F76FD213F0BB}"/>
              </a:ext>
            </a:extLst>
          </p:cNvPr>
          <p:cNvPicPr>
            <a:picLocks noChangeAspect="1"/>
          </p:cNvPicPr>
          <p:nvPr/>
        </p:nvPicPr>
        <p:blipFill>
          <a:blip r:embed="rId6"/>
          <a:stretch>
            <a:fillRect/>
          </a:stretch>
        </p:blipFill>
        <p:spPr>
          <a:xfrm>
            <a:off x="280955" y="288461"/>
            <a:ext cx="1283136" cy="1255836"/>
          </a:xfrm>
          <a:prstGeom prst="rect">
            <a:avLst/>
          </a:prstGeom>
        </p:spPr>
      </p:pic>
      <p:sp>
        <p:nvSpPr>
          <p:cNvPr id="8" name="Rectangle 7">
            <a:extLst>
              <a:ext uri="{FF2B5EF4-FFF2-40B4-BE49-F238E27FC236}">
                <a16:creationId xmlns:a16="http://schemas.microsoft.com/office/drawing/2014/main" id="{9F74351F-906E-5255-29C3-A38A12C6BEF6}"/>
              </a:ext>
            </a:extLst>
          </p:cNvPr>
          <p:cNvSpPr/>
          <p:nvPr/>
        </p:nvSpPr>
        <p:spPr>
          <a:xfrm>
            <a:off x="9904358" y="233107"/>
            <a:ext cx="5371503" cy="1225272"/>
          </a:xfrm>
          <a:prstGeom prst="rect">
            <a:avLst/>
          </a:prstGeom>
        </p:spPr>
        <p:txBody>
          <a:bodyPr wrap="square">
            <a:spAutoFit/>
          </a:bodyPr>
          <a:lstStyle/>
          <a:p>
            <a:pPr>
              <a:lnSpc>
                <a:spcPct val="107000"/>
              </a:lnSpc>
              <a:spcAft>
                <a:spcPts val="800"/>
              </a:spcAft>
            </a:pPr>
            <a:r>
              <a:rPr lang="en-GB" sz="7200" b="1">
                <a:solidFill>
                  <a:srgbClr val="29543A"/>
                </a:solidFill>
                <a:ea typeface="Calibri" panose="020F0502020204030204" pitchFamily="34" charset="0"/>
                <a:cs typeface="Times New Roman" panose="02020603050405020304" pitchFamily="18" charset="0"/>
              </a:rPr>
              <a:t>COMPUTING</a:t>
            </a:r>
          </a:p>
        </p:txBody>
      </p:sp>
      <p:sp>
        <p:nvSpPr>
          <p:cNvPr id="146" name="Oval 145">
            <a:extLst>
              <a:ext uri="{FF2B5EF4-FFF2-40B4-BE49-F238E27FC236}">
                <a16:creationId xmlns:a16="http://schemas.microsoft.com/office/drawing/2014/main" id="{BFF7C34F-33C5-2077-4417-819C815684B3}"/>
              </a:ext>
            </a:extLst>
          </p:cNvPr>
          <p:cNvSpPr/>
          <p:nvPr/>
        </p:nvSpPr>
        <p:spPr>
          <a:xfrm>
            <a:off x="6376442" y="4811972"/>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a:p>
        </p:txBody>
      </p:sp>
      <p:sp>
        <p:nvSpPr>
          <p:cNvPr id="68" name="Rounded Rectangle 67">
            <a:extLst>
              <a:ext uri="{FF2B5EF4-FFF2-40B4-BE49-F238E27FC236}">
                <a16:creationId xmlns:a16="http://schemas.microsoft.com/office/drawing/2014/main" id="{F1BAAEF8-F0D4-E179-6715-90EAB172CD2B}"/>
              </a:ext>
            </a:extLst>
          </p:cNvPr>
          <p:cNvSpPr/>
          <p:nvPr/>
        </p:nvSpPr>
        <p:spPr>
          <a:xfrm>
            <a:off x="4760241" y="2726673"/>
            <a:ext cx="1776895" cy="120490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9" name="Rounded Rectangle 68">
            <a:extLst>
              <a:ext uri="{FF2B5EF4-FFF2-40B4-BE49-F238E27FC236}">
                <a16:creationId xmlns:a16="http://schemas.microsoft.com/office/drawing/2014/main" id="{592A5544-ECBF-DEEC-ABFB-87391C0E0943}"/>
              </a:ext>
            </a:extLst>
          </p:cNvPr>
          <p:cNvSpPr/>
          <p:nvPr/>
        </p:nvSpPr>
        <p:spPr>
          <a:xfrm>
            <a:off x="2754241" y="2724512"/>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rgbClr val="DFA139"/>
              </a:solidFill>
            </a:endParaRPr>
          </a:p>
        </p:txBody>
      </p:sp>
      <p:sp>
        <p:nvSpPr>
          <p:cNvPr id="71" name="Rounded Rectangle 70">
            <a:extLst>
              <a:ext uri="{FF2B5EF4-FFF2-40B4-BE49-F238E27FC236}">
                <a16:creationId xmlns:a16="http://schemas.microsoft.com/office/drawing/2014/main" id="{8EE723EC-1B66-546B-F31B-414CA639B2A3}"/>
              </a:ext>
            </a:extLst>
          </p:cNvPr>
          <p:cNvSpPr/>
          <p:nvPr/>
        </p:nvSpPr>
        <p:spPr>
          <a:xfrm>
            <a:off x="6883559" y="290013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3" name="Rounded Rectangle 72">
            <a:extLst>
              <a:ext uri="{FF2B5EF4-FFF2-40B4-BE49-F238E27FC236}">
                <a16:creationId xmlns:a16="http://schemas.microsoft.com/office/drawing/2014/main" id="{7C9344B0-E07A-AEAF-43B5-17C3ADDFD1AB}"/>
              </a:ext>
            </a:extLst>
          </p:cNvPr>
          <p:cNvSpPr/>
          <p:nvPr/>
        </p:nvSpPr>
        <p:spPr>
          <a:xfrm>
            <a:off x="10355516" y="4308384"/>
            <a:ext cx="1633210" cy="1226777"/>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4" name="Rounded Rectangle 73">
            <a:extLst>
              <a:ext uri="{FF2B5EF4-FFF2-40B4-BE49-F238E27FC236}">
                <a16:creationId xmlns:a16="http://schemas.microsoft.com/office/drawing/2014/main" id="{B1EEF358-6E5D-6AB6-9063-61B89F2EE76E}"/>
              </a:ext>
            </a:extLst>
          </p:cNvPr>
          <p:cNvSpPr/>
          <p:nvPr/>
        </p:nvSpPr>
        <p:spPr>
          <a:xfrm>
            <a:off x="8943697" y="3087772"/>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5" name="Rounded Rectangle 74">
            <a:extLst>
              <a:ext uri="{FF2B5EF4-FFF2-40B4-BE49-F238E27FC236}">
                <a16:creationId xmlns:a16="http://schemas.microsoft.com/office/drawing/2014/main" id="{DDA1DB1F-6325-50A1-F05B-20DBB297C10F}"/>
              </a:ext>
            </a:extLst>
          </p:cNvPr>
          <p:cNvSpPr/>
          <p:nvPr/>
        </p:nvSpPr>
        <p:spPr>
          <a:xfrm>
            <a:off x="8370026" y="4880646"/>
            <a:ext cx="1633210" cy="1282239"/>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77" name="Rounded Rectangle 76">
            <a:extLst>
              <a:ext uri="{FF2B5EF4-FFF2-40B4-BE49-F238E27FC236}">
                <a16:creationId xmlns:a16="http://schemas.microsoft.com/office/drawing/2014/main" id="{13DE860F-3BBF-A8D3-C43E-87E48BAC0F02}"/>
              </a:ext>
            </a:extLst>
          </p:cNvPr>
          <p:cNvSpPr/>
          <p:nvPr/>
        </p:nvSpPr>
        <p:spPr>
          <a:xfrm>
            <a:off x="4046225" y="5462346"/>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3" name="Rounded Rectangle 82">
            <a:extLst>
              <a:ext uri="{FF2B5EF4-FFF2-40B4-BE49-F238E27FC236}">
                <a16:creationId xmlns:a16="http://schemas.microsoft.com/office/drawing/2014/main" id="{57957A3F-0E44-6490-EA21-19972574F4B7}"/>
              </a:ext>
            </a:extLst>
          </p:cNvPr>
          <p:cNvSpPr/>
          <p:nvPr/>
        </p:nvSpPr>
        <p:spPr>
          <a:xfrm>
            <a:off x="1802254" y="5671165"/>
            <a:ext cx="1633210" cy="142913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5" name="Rounded Rectangle 84">
            <a:extLst>
              <a:ext uri="{FF2B5EF4-FFF2-40B4-BE49-F238E27FC236}">
                <a16:creationId xmlns:a16="http://schemas.microsoft.com/office/drawing/2014/main" id="{ADB73BFA-5AD1-D1D6-940B-0A7CFF1190E3}"/>
              </a:ext>
            </a:extLst>
          </p:cNvPr>
          <p:cNvSpPr/>
          <p:nvPr/>
        </p:nvSpPr>
        <p:spPr>
          <a:xfrm>
            <a:off x="2236813" y="7703068"/>
            <a:ext cx="1633210" cy="165832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6" name="Rounded Rectangle 85">
            <a:extLst>
              <a:ext uri="{FF2B5EF4-FFF2-40B4-BE49-F238E27FC236}">
                <a16:creationId xmlns:a16="http://schemas.microsoft.com/office/drawing/2014/main" id="{D90F40C7-440B-143B-A4E8-4A512FBFB2FB}"/>
              </a:ext>
            </a:extLst>
          </p:cNvPr>
          <p:cNvSpPr/>
          <p:nvPr/>
        </p:nvSpPr>
        <p:spPr>
          <a:xfrm>
            <a:off x="4274444" y="8160653"/>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6" name="Rounded Rectangle 95">
            <a:extLst>
              <a:ext uri="{FF2B5EF4-FFF2-40B4-BE49-F238E27FC236}">
                <a16:creationId xmlns:a16="http://schemas.microsoft.com/office/drawing/2014/main" id="{37B0C6CF-96CC-DF60-D871-7E596D77B302}"/>
              </a:ext>
            </a:extLst>
          </p:cNvPr>
          <p:cNvSpPr/>
          <p:nvPr/>
        </p:nvSpPr>
        <p:spPr>
          <a:xfrm>
            <a:off x="6294636" y="8157347"/>
            <a:ext cx="1633210" cy="133851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7" name="Rounded Rectangle 96">
            <a:extLst>
              <a:ext uri="{FF2B5EF4-FFF2-40B4-BE49-F238E27FC236}">
                <a16:creationId xmlns:a16="http://schemas.microsoft.com/office/drawing/2014/main" id="{5972C9AB-1BFE-20DE-6EE3-370447205109}"/>
              </a:ext>
            </a:extLst>
          </p:cNvPr>
          <p:cNvSpPr/>
          <p:nvPr/>
        </p:nvSpPr>
        <p:spPr>
          <a:xfrm>
            <a:off x="12316583" y="8723778"/>
            <a:ext cx="2193795" cy="1097848"/>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8" name="Oval 97">
            <a:extLst>
              <a:ext uri="{FF2B5EF4-FFF2-40B4-BE49-F238E27FC236}">
                <a16:creationId xmlns:a16="http://schemas.microsoft.com/office/drawing/2014/main" id="{2AF90E40-5194-CFEA-F48D-E2066E20D52B}"/>
              </a:ext>
            </a:extLst>
          </p:cNvPr>
          <p:cNvSpPr/>
          <p:nvPr/>
        </p:nvSpPr>
        <p:spPr>
          <a:xfrm>
            <a:off x="458657" y="2454949"/>
            <a:ext cx="1648534"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GB"/>
          </a:p>
        </p:txBody>
      </p:sp>
      <p:sp>
        <p:nvSpPr>
          <p:cNvPr id="145" name="Oval 4">
            <a:extLst>
              <a:ext uri="{FF2B5EF4-FFF2-40B4-BE49-F238E27FC236}">
                <a16:creationId xmlns:a16="http://schemas.microsoft.com/office/drawing/2014/main" id="{8B1711A5-5D5C-D289-83B9-4C1B86FDF556}"/>
              </a:ext>
            </a:extLst>
          </p:cNvPr>
          <p:cNvSpPr txBox="1"/>
          <p:nvPr/>
        </p:nvSpPr>
        <p:spPr>
          <a:xfrm>
            <a:off x="666959" y="2923155"/>
            <a:ext cx="1197237" cy="591977"/>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defRPr/>
            </a:pPr>
            <a:r>
              <a:rPr lang="en-GB" sz="1600" b="1">
                <a:solidFill>
                  <a:schemeClr val="bg1"/>
                </a:solidFill>
                <a:latin typeface="Calibri" panose="020F0502020204030204"/>
              </a:rPr>
              <a:t>Data </a:t>
            </a:r>
          </a:p>
          <a:p>
            <a:pPr algn="ctr" defTabSz="622251">
              <a:lnSpc>
                <a:spcPct val="90000"/>
              </a:lnSpc>
              <a:spcBef>
                <a:spcPct val="0"/>
              </a:spcBef>
              <a:defRPr/>
            </a:pPr>
            <a:r>
              <a:rPr lang="en-GB" sz="1600" b="1">
                <a:solidFill>
                  <a:schemeClr val="bg1"/>
                </a:solidFill>
                <a:latin typeface="Calibri" panose="020F0502020204030204"/>
              </a:rPr>
              <a:t>privacy</a:t>
            </a:r>
          </a:p>
        </p:txBody>
      </p:sp>
      <p:sp>
        <p:nvSpPr>
          <p:cNvPr id="94" name="Rectangle 93">
            <a:extLst>
              <a:ext uri="{FF2B5EF4-FFF2-40B4-BE49-F238E27FC236}">
                <a16:creationId xmlns:a16="http://schemas.microsoft.com/office/drawing/2014/main" id="{FF98786B-2D1D-84C7-A554-729468A044E3}"/>
              </a:ext>
            </a:extLst>
          </p:cNvPr>
          <p:cNvSpPr/>
          <p:nvPr/>
        </p:nvSpPr>
        <p:spPr>
          <a:xfrm>
            <a:off x="2900155" y="3118031"/>
            <a:ext cx="1369756" cy="318870"/>
          </a:xfrm>
          <a:prstGeom prst="rect">
            <a:avLst/>
          </a:prstGeom>
        </p:spPr>
        <p:txBody>
          <a:bodyPr wrap="square">
            <a:spAutoFit/>
          </a:bodyPr>
          <a:lstStyle/>
          <a:p>
            <a:pPr algn="ctr" defTabSz="355573">
              <a:lnSpc>
                <a:spcPct val="90000"/>
              </a:lnSpc>
              <a:spcBef>
                <a:spcPct val="0"/>
              </a:spcBef>
              <a:spcAft>
                <a:spcPct val="35000"/>
              </a:spcAft>
            </a:pPr>
            <a:r>
              <a:rPr lang="en-GB" sz="1600">
                <a:solidFill>
                  <a:schemeClr val="bg1"/>
                </a:solidFill>
                <a:latin typeface="+mj-lt"/>
              </a:rPr>
              <a:t>What is data?</a:t>
            </a:r>
          </a:p>
        </p:txBody>
      </p:sp>
      <p:sp>
        <p:nvSpPr>
          <p:cNvPr id="82" name="Rounded Rectangle 8">
            <a:extLst>
              <a:ext uri="{FF2B5EF4-FFF2-40B4-BE49-F238E27FC236}">
                <a16:creationId xmlns:a16="http://schemas.microsoft.com/office/drawing/2014/main" id="{D4753CED-B0FD-A616-2B67-24ED603B7341}"/>
              </a:ext>
            </a:extLst>
          </p:cNvPr>
          <p:cNvSpPr txBox="1"/>
          <p:nvPr/>
        </p:nvSpPr>
        <p:spPr>
          <a:xfrm>
            <a:off x="7055171" y="3267548"/>
            <a:ext cx="1288039" cy="360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What happens to data entered online?</a:t>
            </a:r>
            <a:endParaRPr lang="en-GB" sz="1600">
              <a:latin typeface="+mj-lt"/>
            </a:endParaRPr>
          </a:p>
        </p:txBody>
      </p:sp>
      <p:sp>
        <p:nvSpPr>
          <p:cNvPr id="76" name="Rounded Rectangle 14">
            <a:extLst>
              <a:ext uri="{FF2B5EF4-FFF2-40B4-BE49-F238E27FC236}">
                <a16:creationId xmlns:a16="http://schemas.microsoft.com/office/drawing/2014/main" id="{1FF96299-F03F-9BF6-1C16-817E83CAE2D2}"/>
              </a:ext>
            </a:extLst>
          </p:cNvPr>
          <p:cNvSpPr txBox="1"/>
          <p:nvPr/>
        </p:nvSpPr>
        <p:spPr>
          <a:xfrm>
            <a:off x="4941794" y="3137197"/>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What is the difference between data and information?</a:t>
            </a:r>
          </a:p>
        </p:txBody>
      </p:sp>
      <p:sp>
        <p:nvSpPr>
          <p:cNvPr id="80" name="Rounded Rectangle 10">
            <a:extLst>
              <a:ext uri="{FF2B5EF4-FFF2-40B4-BE49-F238E27FC236}">
                <a16:creationId xmlns:a16="http://schemas.microsoft.com/office/drawing/2014/main" id="{53258AD4-4D5D-3ECF-FC2E-23548509E558}"/>
              </a:ext>
            </a:extLst>
          </p:cNvPr>
          <p:cNvSpPr txBox="1"/>
          <p:nvPr/>
        </p:nvSpPr>
        <p:spPr>
          <a:xfrm>
            <a:off x="9020585" y="3421147"/>
            <a:ext cx="1351189" cy="385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What are online services?</a:t>
            </a:r>
            <a:endParaRPr lang="en-GB" sz="1600">
              <a:latin typeface="+mj-lt"/>
            </a:endParaRPr>
          </a:p>
        </p:txBody>
      </p:sp>
      <p:sp>
        <p:nvSpPr>
          <p:cNvPr id="78" name="Rounded Rectangle 12">
            <a:extLst>
              <a:ext uri="{FF2B5EF4-FFF2-40B4-BE49-F238E27FC236}">
                <a16:creationId xmlns:a16="http://schemas.microsoft.com/office/drawing/2014/main" id="{5FA57206-FF5E-1AF8-5397-0688F7A1051F}"/>
              </a:ext>
            </a:extLst>
          </p:cNvPr>
          <p:cNvSpPr txBox="1"/>
          <p:nvPr/>
        </p:nvSpPr>
        <p:spPr>
          <a:xfrm>
            <a:off x="10554388" y="4706564"/>
            <a:ext cx="1253090" cy="381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How effective are online services in ensuring privacy?</a:t>
            </a:r>
            <a:endParaRPr lang="en-GB" sz="1600">
              <a:latin typeface="+mj-lt"/>
            </a:endParaRPr>
          </a:p>
        </p:txBody>
      </p:sp>
      <p:sp>
        <p:nvSpPr>
          <p:cNvPr id="89" name="Oval 4">
            <a:extLst>
              <a:ext uri="{FF2B5EF4-FFF2-40B4-BE49-F238E27FC236}">
                <a16:creationId xmlns:a16="http://schemas.microsoft.com/office/drawing/2014/main" id="{CAB51A9C-7F44-ECF7-BE69-6D4FAD861037}"/>
              </a:ext>
            </a:extLst>
          </p:cNvPr>
          <p:cNvSpPr txBox="1"/>
          <p:nvPr/>
        </p:nvSpPr>
        <p:spPr>
          <a:xfrm>
            <a:off x="6537136" y="4989604"/>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a:solidFill>
                  <a:schemeClr val="bg1"/>
                </a:solidFill>
              </a:rPr>
              <a:t>Data</a:t>
            </a:r>
          </a:p>
          <a:p>
            <a:pPr algn="ctr" defTabSz="622251">
              <a:lnSpc>
                <a:spcPct val="90000"/>
              </a:lnSpc>
              <a:spcBef>
                <a:spcPct val="0"/>
              </a:spcBef>
            </a:pPr>
            <a:r>
              <a:rPr lang="en-GB" sz="1600" b="1">
                <a:solidFill>
                  <a:schemeClr val="bg1"/>
                </a:solidFill>
              </a:rPr>
              <a:t>security (threats)</a:t>
            </a:r>
          </a:p>
        </p:txBody>
      </p:sp>
      <p:sp>
        <p:nvSpPr>
          <p:cNvPr id="120" name="Rectangle 119">
            <a:extLst>
              <a:ext uri="{FF2B5EF4-FFF2-40B4-BE49-F238E27FC236}">
                <a16:creationId xmlns:a16="http://schemas.microsoft.com/office/drawing/2014/main" id="{1BA741A5-714E-4BF7-D717-BAB0134A9F06}"/>
              </a:ext>
            </a:extLst>
          </p:cNvPr>
          <p:cNvSpPr/>
          <p:nvPr/>
        </p:nvSpPr>
        <p:spPr>
          <a:xfrm>
            <a:off x="8465349" y="4953006"/>
            <a:ext cx="1396294" cy="1200329"/>
          </a:xfrm>
          <a:prstGeom prst="rect">
            <a:avLst/>
          </a:prstGeom>
        </p:spPr>
        <p:txBody>
          <a:bodyPr wrap="square">
            <a:spAutoFit/>
          </a:bodyPr>
          <a:lstStyle/>
          <a:p>
            <a:pPr algn="ctr" defTabSz="355573">
              <a:lnSpc>
                <a:spcPct val="90000"/>
              </a:lnSpc>
              <a:spcBef>
                <a:spcPct val="0"/>
              </a:spcBef>
              <a:spcAft>
                <a:spcPct val="35000"/>
              </a:spcAft>
            </a:pPr>
            <a:r>
              <a:rPr lang="en-GB" sz="1600">
                <a:solidFill>
                  <a:prstClr val="black"/>
                </a:solidFill>
                <a:latin typeface="+mj-lt"/>
              </a:rPr>
              <a:t>What is the Data Protection Act and why do we need it?</a:t>
            </a:r>
          </a:p>
        </p:txBody>
      </p:sp>
      <p:sp>
        <p:nvSpPr>
          <p:cNvPr id="70" name="Rounded Rectangle 20">
            <a:extLst>
              <a:ext uri="{FF2B5EF4-FFF2-40B4-BE49-F238E27FC236}">
                <a16:creationId xmlns:a16="http://schemas.microsoft.com/office/drawing/2014/main" id="{2D05B31B-F485-C19A-7C2E-17A43DCC86EA}"/>
              </a:ext>
            </a:extLst>
          </p:cNvPr>
          <p:cNvSpPr txBox="1"/>
          <p:nvPr/>
        </p:nvSpPr>
        <p:spPr>
          <a:xfrm>
            <a:off x="1876208" y="5945146"/>
            <a:ext cx="1484735" cy="840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a:r>
              <a:rPr lang="en-GB" sz="1400">
                <a:solidFill>
                  <a:schemeClr val="tx1">
                    <a:lumMod val="95000"/>
                    <a:lumOff val="5000"/>
                  </a:schemeClr>
                </a:solidFill>
              </a:rPr>
              <a:t>What strategies minimise the risk of data being compromised through human error?</a:t>
            </a:r>
          </a:p>
        </p:txBody>
      </p:sp>
      <p:sp>
        <p:nvSpPr>
          <p:cNvPr id="66" name="Rounded Rectangle 24">
            <a:extLst>
              <a:ext uri="{FF2B5EF4-FFF2-40B4-BE49-F238E27FC236}">
                <a16:creationId xmlns:a16="http://schemas.microsoft.com/office/drawing/2014/main" id="{38CF2F11-9A3C-31A9-1635-FACC97583F4A}"/>
              </a:ext>
            </a:extLst>
          </p:cNvPr>
          <p:cNvSpPr txBox="1"/>
          <p:nvPr/>
        </p:nvSpPr>
        <p:spPr>
          <a:xfrm>
            <a:off x="2427284" y="8296028"/>
            <a:ext cx="1252262"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How does a DDoS attack compromise the security of online services?</a:t>
            </a:r>
          </a:p>
        </p:txBody>
      </p:sp>
      <p:sp>
        <p:nvSpPr>
          <p:cNvPr id="58" name="Rounded Rectangle 32">
            <a:extLst>
              <a:ext uri="{FF2B5EF4-FFF2-40B4-BE49-F238E27FC236}">
                <a16:creationId xmlns:a16="http://schemas.microsoft.com/office/drawing/2014/main" id="{250950E1-2447-5462-DA0F-EC9D80542C00}"/>
              </a:ext>
            </a:extLst>
          </p:cNvPr>
          <p:cNvSpPr txBox="1"/>
          <p:nvPr/>
        </p:nvSpPr>
        <p:spPr>
          <a:xfrm>
            <a:off x="12544593" y="8937606"/>
            <a:ext cx="1965782" cy="625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How can networks be protected from common security threats?</a:t>
            </a:r>
          </a:p>
        </p:txBody>
      </p:sp>
      <p:sp>
        <p:nvSpPr>
          <p:cNvPr id="62" name="Rounded Rectangle 28">
            <a:extLst>
              <a:ext uri="{FF2B5EF4-FFF2-40B4-BE49-F238E27FC236}">
                <a16:creationId xmlns:a16="http://schemas.microsoft.com/office/drawing/2014/main" id="{F0984B11-B30F-92E3-05BC-726453569A52}"/>
              </a:ext>
            </a:extLst>
          </p:cNvPr>
          <p:cNvSpPr txBox="1"/>
          <p:nvPr/>
        </p:nvSpPr>
        <p:spPr>
          <a:xfrm>
            <a:off x="6431863" y="8501207"/>
            <a:ext cx="1358763" cy="640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What is the Computer Misuse Act and why do we need it?</a:t>
            </a:r>
          </a:p>
        </p:txBody>
      </p:sp>
      <p:sp>
        <p:nvSpPr>
          <p:cNvPr id="72" name="Rounded Rectangle 18">
            <a:extLst>
              <a:ext uri="{FF2B5EF4-FFF2-40B4-BE49-F238E27FC236}">
                <a16:creationId xmlns:a16="http://schemas.microsoft.com/office/drawing/2014/main" id="{C2D498F8-390E-A411-AE4A-1B94FE544547}"/>
              </a:ext>
            </a:extLst>
          </p:cNvPr>
          <p:cNvSpPr txBox="1"/>
          <p:nvPr/>
        </p:nvSpPr>
        <p:spPr>
          <a:xfrm>
            <a:off x="4186152" y="5535160"/>
            <a:ext cx="1359932" cy="900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spcBef>
                <a:spcPct val="0"/>
              </a:spcBef>
              <a:spcAft>
                <a:spcPct val="35000"/>
              </a:spcAft>
            </a:pPr>
            <a:r>
              <a:rPr lang="en-GB" sz="1400">
                <a:solidFill>
                  <a:schemeClr val="tx1"/>
                </a:solidFill>
                <a:latin typeface="+mj-lt"/>
              </a:rPr>
              <a:t>How do human errors pose security risks to data?</a:t>
            </a:r>
          </a:p>
        </p:txBody>
      </p:sp>
      <p:sp>
        <p:nvSpPr>
          <p:cNvPr id="64" name="Rounded Rectangle 26">
            <a:extLst>
              <a:ext uri="{FF2B5EF4-FFF2-40B4-BE49-F238E27FC236}">
                <a16:creationId xmlns:a16="http://schemas.microsoft.com/office/drawing/2014/main" id="{98487DF8-CB32-F98E-F8A0-3EF31B4CD37C}"/>
              </a:ext>
            </a:extLst>
          </p:cNvPr>
          <p:cNvSpPr txBox="1"/>
          <p:nvPr/>
        </p:nvSpPr>
        <p:spPr>
          <a:xfrm>
            <a:off x="4433620" y="8468594"/>
            <a:ext cx="1286421"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How do these threats impact on society?</a:t>
            </a:r>
          </a:p>
        </p:txBody>
      </p:sp>
      <p:sp>
        <p:nvSpPr>
          <p:cNvPr id="100" name="Rounded Rectangle 99">
            <a:extLst>
              <a:ext uri="{FF2B5EF4-FFF2-40B4-BE49-F238E27FC236}">
                <a16:creationId xmlns:a16="http://schemas.microsoft.com/office/drawing/2014/main" id="{FC0273E9-BED2-7C9A-39C2-BB3DFE56839D}"/>
              </a:ext>
            </a:extLst>
          </p:cNvPr>
          <p:cNvSpPr/>
          <p:nvPr/>
        </p:nvSpPr>
        <p:spPr>
          <a:xfrm>
            <a:off x="10263805" y="8621849"/>
            <a:ext cx="1633210" cy="739538"/>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101" name="Rounded Rectangle 30">
            <a:extLst>
              <a:ext uri="{FF2B5EF4-FFF2-40B4-BE49-F238E27FC236}">
                <a16:creationId xmlns:a16="http://schemas.microsoft.com/office/drawing/2014/main" id="{2B1349DA-9D91-1168-75D9-9A759E9BDADB}"/>
              </a:ext>
            </a:extLst>
          </p:cNvPr>
          <p:cNvSpPr txBox="1"/>
          <p:nvPr/>
        </p:nvSpPr>
        <p:spPr>
          <a:xfrm>
            <a:off x="10448711" y="8767766"/>
            <a:ext cx="1277927"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bg1"/>
                </a:solidFill>
              </a:rPr>
              <a:t>What is a network?</a:t>
            </a:r>
          </a:p>
        </p:txBody>
      </p:sp>
      <p:grpSp>
        <p:nvGrpSpPr>
          <p:cNvPr id="21" name="Group 20">
            <a:extLst>
              <a:ext uri="{FF2B5EF4-FFF2-40B4-BE49-F238E27FC236}">
                <a16:creationId xmlns:a16="http://schemas.microsoft.com/office/drawing/2014/main" id="{64002197-003D-1B26-D91E-1ABA3C095E3C}"/>
              </a:ext>
            </a:extLst>
          </p:cNvPr>
          <p:cNvGrpSpPr/>
          <p:nvPr/>
        </p:nvGrpSpPr>
        <p:grpSpPr>
          <a:xfrm>
            <a:off x="2594077" y="2402123"/>
            <a:ext cx="2088720" cy="1890161"/>
            <a:chOff x="7970878" y="-2158490"/>
            <a:chExt cx="2088720" cy="1890161"/>
          </a:xfrm>
        </p:grpSpPr>
        <p:sp>
          <p:nvSpPr>
            <p:cNvPr id="99" name="Rounded Rectangle 98">
              <a:extLst>
                <a:ext uri="{FF2B5EF4-FFF2-40B4-BE49-F238E27FC236}">
                  <a16:creationId xmlns:a16="http://schemas.microsoft.com/office/drawing/2014/main" id="{2958313E-0B66-5EB8-CA4D-9F050411D727}"/>
                </a:ext>
              </a:extLst>
            </p:cNvPr>
            <p:cNvSpPr/>
            <p:nvPr/>
          </p:nvSpPr>
          <p:spPr>
            <a:xfrm>
              <a:off x="7970878" y="-2018117"/>
              <a:ext cx="2088720" cy="1749788"/>
            </a:xfrm>
            <a:prstGeom prst="roundRect">
              <a:avLst/>
            </a:prstGeom>
            <a:noFill/>
            <a:ln w="203200" cap="flat">
              <a:solidFill>
                <a:srgbClr val="DFA139"/>
              </a:solidFill>
              <a:prstDash val="solid"/>
              <a:extLst>
                <a:ext uri="{C807C97D-BFC1-408E-A445-0C87EB9F89A2}">
                  <ask:lineSketchStyleProps xmlns:ask="http://schemas.microsoft.com/office/drawing/2018/sketchyshapes" sd="1219033472">
                    <a:custGeom>
                      <a:avLst/>
                      <a:gdLst>
                        <a:gd name="connsiteX0" fmla="*/ 0 w 3016780"/>
                        <a:gd name="connsiteY0" fmla="*/ 308116 h 1848661"/>
                        <a:gd name="connsiteX1" fmla="*/ 308116 w 3016780"/>
                        <a:gd name="connsiteY1" fmla="*/ 0 h 1848661"/>
                        <a:gd name="connsiteX2" fmla="*/ 836237 w 3016780"/>
                        <a:gd name="connsiteY2" fmla="*/ 0 h 1848661"/>
                        <a:gd name="connsiteX3" fmla="*/ 1292341 w 3016780"/>
                        <a:gd name="connsiteY3" fmla="*/ 0 h 1848661"/>
                        <a:gd name="connsiteX4" fmla="*/ 1724439 w 3016780"/>
                        <a:gd name="connsiteY4" fmla="*/ 0 h 1848661"/>
                        <a:gd name="connsiteX5" fmla="*/ 2228554 w 3016780"/>
                        <a:gd name="connsiteY5" fmla="*/ 0 h 1848661"/>
                        <a:gd name="connsiteX6" fmla="*/ 2708664 w 3016780"/>
                        <a:gd name="connsiteY6" fmla="*/ 0 h 1848661"/>
                        <a:gd name="connsiteX7" fmla="*/ 3016780 w 3016780"/>
                        <a:gd name="connsiteY7" fmla="*/ 308116 h 1848661"/>
                        <a:gd name="connsiteX8" fmla="*/ 3016780 w 3016780"/>
                        <a:gd name="connsiteY8" fmla="*/ 718926 h 1848661"/>
                        <a:gd name="connsiteX9" fmla="*/ 3016780 w 3016780"/>
                        <a:gd name="connsiteY9" fmla="*/ 1092762 h 1848661"/>
                        <a:gd name="connsiteX10" fmla="*/ 3016780 w 3016780"/>
                        <a:gd name="connsiteY10" fmla="*/ 1540545 h 1848661"/>
                        <a:gd name="connsiteX11" fmla="*/ 2708664 w 3016780"/>
                        <a:gd name="connsiteY11" fmla="*/ 1848661 h 1848661"/>
                        <a:gd name="connsiteX12" fmla="*/ 2300571 w 3016780"/>
                        <a:gd name="connsiteY12" fmla="*/ 1848661 h 1848661"/>
                        <a:gd name="connsiteX13" fmla="*/ 1772450 w 3016780"/>
                        <a:gd name="connsiteY13" fmla="*/ 1848661 h 1848661"/>
                        <a:gd name="connsiteX14" fmla="*/ 1340352 w 3016780"/>
                        <a:gd name="connsiteY14" fmla="*/ 1848661 h 1848661"/>
                        <a:gd name="connsiteX15" fmla="*/ 860242 w 3016780"/>
                        <a:gd name="connsiteY15" fmla="*/ 1848661 h 1848661"/>
                        <a:gd name="connsiteX16" fmla="*/ 308116 w 3016780"/>
                        <a:gd name="connsiteY16" fmla="*/ 1848661 h 1848661"/>
                        <a:gd name="connsiteX17" fmla="*/ 0 w 3016780"/>
                        <a:gd name="connsiteY17" fmla="*/ 1540545 h 1848661"/>
                        <a:gd name="connsiteX18" fmla="*/ 0 w 3016780"/>
                        <a:gd name="connsiteY18" fmla="*/ 1166708 h 1848661"/>
                        <a:gd name="connsiteX19" fmla="*/ 0 w 3016780"/>
                        <a:gd name="connsiteY19" fmla="*/ 731250 h 1848661"/>
                        <a:gd name="connsiteX20" fmla="*/ 0 w 3016780"/>
                        <a:gd name="connsiteY20" fmla="*/ 308116 h 18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16780" h="1848661" extrusionOk="0">
                          <a:moveTo>
                            <a:pt x="0" y="308116"/>
                          </a:moveTo>
                          <a:cubicBezTo>
                            <a:pt x="-34777" y="116497"/>
                            <a:pt x="105944" y="12012"/>
                            <a:pt x="308116" y="0"/>
                          </a:cubicBezTo>
                          <a:cubicBezTo>
                            <a:pt x="465507" y="-56713"/>
                            <a:pt x="580269" y="50530"/>
                            <a:pt x="836237" y="0"/>
                          </a:cubicBezTo>
                          <a:cubicBezTo>
                            <a:pt x="1092205" y="-50530"/>
                            <a:pt x="1080996" y="46181"/>
                            <a:pt x="1292341" y="0"/>
                          </a:cubicBezTo>
                          <a:cubicBezTo>
                            <a:pt x="1503686" y="-46181"/>
                            <a:pt x="1568510" y="15700"/>
                            <a:pt x="1724439" y="0"/>
                          </a:cubicBezTo>
                          <a:cubicBezTo>
                            <a:pt x="1880368" y="-15700"/>
                            <a:pt x="2093823" y="49354"/>
                            <a:pt x="2228554" y="0"/>
                          </a:cubicBezTo>
                          <a:cubicBezTo>
                            <a:pt x="2363285" y="-49354"/>
                            <a:pt x="2532750" y="8147"/>
                            <a:pt x="2708664" y="0"/>
                          </a:cubicBezTo>
                          <a:cubicBezTo>
                            <a:pt x="2890072" y="-18291"/>
                            <a:pt x="2985022" y="165857"/>
                            <a:pt x="3016780" y="308116"/>
                          </a:cubicBezTo>
                          <a:cubicBezTo>
                            <a:pt x="3065611" y="481509"/>
                            <a:pt x="3014576" y="561814"/>
                            <a:pt x="3016780" y="718926"/>
                          </a:cubicBezTo>
                          <a:cubicBezTo>
                            <a:pt x="3018984" y="876038"/>
                            <a:pt x="2974316" y="986985"/>
                            <a:pt x="3016780" y="1092762"/>
                          </a:cubicBezTo>
                          <a:cubicBezTo>
                            <a:pt x="3059244" y="1198539"/>
                            <a:pt x="2974385" y="1446383"/>
                            <a:pt x="3016780" y="1540545"/>
                          </a:cubicBezTo>
                          <a:cubicBezTo>
                            <a:pt x="3033866" y="1736147"/>
                            <a:pt x="2881662" y="1877974"/>
                            <a:pt x="2708664" y="1848661"/>
                          </a:cubicBezTo>
                          <a:cubicBezTo>
                            <a:pt x="2624204" y="1852325"/>
                            <a:pt x="2398391" y="1803358"/>
                            <a:pt x="2300571" y="1848661"/>
                          </a:cubicBezTo>
                          <a:cubicBezTo>
                            <a:pt x="2202751" y="1893964"/>
                            <a:pt x="1887567" y="1814649"/>
                            <a:pt x="1772450" y="1848661"/>
                          </a:cubicBezTo>
                          <a:cubicBezTo>
                            <a:pt x="1657333" y="1882673"/>
                            <a:pt x="1474911" y="1802160"/>
                            <a:pt x="1340352" y="1848661"/>
                          </a:cubicBezTo>
                          <a:cubicBezTo>
                            <a:pt x="1205793" y="1895162"/>
                            <a:pt x="1086719" y="1791857"/>
                            <a:pt x="860242" y="1848661"/>
                          </a:cubicBezTo>
                          <a:cubicBezTo>
                            <a:pt x="633765" y="1905465"/>
                            <a:pt x="509067" y="1822386"/>
                            <a:pt x="308116" y="1848661"/>
                          </a:cubicBezTo>
                          <a:cubicBezTo>
                            <a:pt x="131252" y="1828518"/>
                            <a:pt x="14273" y="1707813"/>
                            <a:pt x="0" y="1540545"/>
                          </a:cubicBezTo>
                          <a:cubicBezTo>
                            <a:pt x="-28273" y="1433390"/>
                            <a:pt x="14714" y="1303506"/>
                            <a:pt x="0" y="1166708"/>
                          </a:cubicBezTo>
                          <a:cubicBezTo>
                            <a:pt x="-14714" y="1029910"/>
                            <a:pt x="4933" y="858800"/>
                            <a:pt x="0" y="731250"/>
                          </a:cubicBezTo>
                          <a:cubicBezTo>
                            <a:pt x="-4933" y="603700"/>
                            <a:pt x="42350" y="416737"/>
                            <a:pt x="0" y="308116"/>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17" name="TextBox 16">
              <a:extLst>
                <a:ext uri="{FF2B5EF4-FFF2-40B4-BE49-F238E27FC236}">
                  <a16:creationId xmlns:a16="http://schemas.microsoft.com/office/drawing/2014/main" id="{90A9E868-8A4D-CBB0-1556-FF290E733B96}"/>
                </a:ext>
              </a:extLst>
            </p:cNvPr>
            <p:cNvSpPr txBox="1"/>
            <p:nvPr/>
          </p:nvSpPr>
          <p:spPr>
            <a:xfrm>
              <a:off x="8215796" y="-2158490"/>
              <a:ext cx="1657408" cy="344069"/>
            </a:xfrm>
            <a:prstGeom prst="rect">
              <a:avLst/>
            </a:prstGeom>
            <a:noFill/>
          </p:spPr>
          <p:txBody>
            <a:bodyPr wrap="square" rtlCol="0">
              <a:spAutoFit/>
            </a:bodyPr>
            <a:lstStyle/>
            <a:p>
              <a:pPr algn="ctr"/>
              <a:r>
                <a:rPr lang="en-GB" sz="1600" dirty="0">
                  <a:solidFill>
                    <a:schemeClr val="bg1"/>
                  </a:solidFill>
                </a:rPr>
                <a:t>WE ARE HERE</a:t>
              </a:r>
              <a:endParaRPr lang="en-RU" sz="1600" dirty="0">
                <a:solidFill>
                  <a:schemeClr val="bg1"/>
                </a:solidFill>
              </a:endParaRPr>
            </a:p>
          </p:txBody>
        </p:sp>
      </p:grpSp>
      <p:sp>
        <p:nvSpPr>
          <p:cNvPr id="7" name="Rectangle 6">
            <a:extLst>
              <a:ext uri="{FF2B5EF4-FFF2-40B4-BE49-F238E27FC236}">
                <a16:creationId xmlns:a16="http://schemas.microsoft.com/office/drawing/2014/main" id="{E982D907-FB54-85DF-0B05-5B001C3D289C}"/>
              </a:ext>
            </a:extLst>
          </p:cNvPr>
          <p:cNvSpPr/>
          <p:nvPr/>
        </p:nvSpPr>
        <p:spPr>
          <a:xfrm>
            <a:off x="12507852" y="7204945"/>
            <a:ext cx="5262617" cy="1323439"/>
          </a:xfrm>
          <a:prstGeom prst="rect">
            <a:avLst/>
          </a:prstGeom>
        </p:spPr>
        <p:txBody>
          <a:bodyPr wrap="square">
            <a:spAutoFit/>
          </a:bodyPr>
          <a:lstStyle/>
          <a:p>
            <a:r>
              <a:rPr lang="en-GB" sz="1600" b="1">
                <a:solidFill>
                  <a:srgbClr val="29543A"/>
                </a:solidFill>
                <a:latin typeface="Calibri" panose="020F0502020204030204" pitchFamily="34" charset="0"/>
                <a:cs typeface="Times New Roman" panose="02020603050405020304" pitchFamily="18" charset="0"/>
              </a:rPr>
              <a:t>VOCABULARY</a:t>
            </a:r>
          </a:p>
          <a:p>
            <a:r>
              <a:rPr lang="en-GB" sz="1600" b="1">
                <a:solidFill>
                  <a:srgbClr val="29543A"/>
                </a:solidFill>
                <a:latin typeface="Calibri" panose="020F0502020204030204" pitchFamily="34" charset="0"/>
                <a:cs typeface="Times New Roman" panose="02020603050405020304" pitchFamily="18" charset="0"/>
              </a:rPr>
              <a:t>Data, information, cyber, system, network, data protection (Act), social engineering, DDoS, (black/white hat) hacking, brute force, Computer Misuse Act, malware, bot, data breach, security, privacy, identity</a:t>
            </a:r>
          </a:p>
        </p:txBody>
      </p:sp>
      <p:sp>
        <p:nvSpPr>
          <p:cNvPr id="56" name="Oval 55">
            <a:extLst>
              <a:ext uri="{FF2B5EF4-FFF2-40B4-BE49-F238E27FC236}">
                <a16:creationId xmlns:a16="http://schemas.microsoft.com/office/drawing/2014/main" id="{A0C58BD1-B155-869A-5BA6-2ACCFCD16DA0}"/>
              </a:ext>
            </a:extLst>
          </p:cNvPr>
          <p:cNvSpPr/>
          <p:nvPr/>
        </p:nvSpPr>
        <p:spPr>
          <a:xfrm>
            <a:off x="8258759" y="7997873"/>
            <a:ext cx="1776895" cy="1601481"/>
          </a:xfrm>
          <a:prstGeom prst="ellipse">
            <a:avLst/>
          </a:prstGeom>
          <a:solidFill>
            <a:srgbClr val="29543A"/>
          </a:solidFill>
          <a:ln w="57150" cap="flat" cmpd="sng" algn="ctr">
            <a:solidFill>
              <a:srgbClr val="29543A"/>
            </a:solidFill>
            <a:prstDash val="solid"/>
            <a:miter lim="800000"/>
          </a:ln>
          <a:effectLst>
            <a:outerShdw blurRad="50800" dist="50800" dir="3840000" algn="tl" rotWithShape="0">
              <a:prstClr val="black">
                <a:alpha val="17000"/>
              </a:prstClr>
            </a:outerShdw>
          </a:effectLst>
        </p:spPr>
        <p:txBody>
          <a:bodyPr/>
          <a:lstStyle/>
          <a:p>
            <a:endParaRPr lang="en-RU" sz="1884"/>
          </a:p>
        </p:txBody>
      </p:sp>
      <p:sp>
        <p:nvSpPr>
          <p:cNvPr id="59" name="Oval 4">
            <a:extLst>
              <a:ext uri="{FF2B5EF4-FFF2-40B4-BE49-F238E27FC236}">
                <a16:creationId xmlns:a16="http://schemas.microsoft.com/office/drawing/2014/main" id="{7DE0C758-E726-AD6B-ADD4-0C07772FBCBF}"/>
              </a:ext>
            </a:extLst>
          </p:cNvPr>
          <p:cNvSpPr txBox="1"/>
          <p:nvPr/>
        </p:nvSpPr>
        <p:spPr>
          <a:xfrm>
            <a:off x="8419453" y="8175505"/>
            <a:ext cx="1446931" cy="1184516"/>
          </a:xfrm>
          <a:prstGeom prst="rect">
            <a:avLst/>
          </a:prstGeom>
          <a:noFill/>
          <a:ln>
            <a:noFill/>
          </a:ln>
          <a:effectLst/>
        </p:spPr>
        <p:txBody>
          <a:bodyPr spcFirstLastPara="0" vert="horz" wrap="square" lIns="53340" tIns="53340" rIns="53340" bIns="53340" numCol="1" spcCol="1270" anchor="ctr" anchorCtr="0">
            <a:noAutofit/>
          </a:bodyPr>
          <a:lstStyle/>
          <a:p>
            <a:pPr algn="ctr" defTabSz="622251">
              <a:lnSpc>
                <a:spcPct val="90000"/>
              </a:lnSpc>
              <a:spcBef>
                <a:spcPct val="0"/>
              </a:spcBef>
            </a:pPr>
            <a:r>
              <a:rPr lang="en-GB" sz="1600" b="1">
                <a:solidFill>
                  <a:schemeClr val="bg1"/>
                </a:solidFill>
              </a:rPr>
              <a:t>Data</a:t>
            </a:r>
          </a:p>
          <a:p>
            <a:pPr algn="ctr" defTabSz="622251">
              <a:lnSpc>
                <a:spcPct val="90000"/>
              </a:lnSpc>
              <a:spcBef>
                <a:spcPct val="0"/>
              </a:spcBef>
            </a:pPr>
            <a:r>
              <a:rPr lang="en-GB" sz="1600" b="1">
                <a:solidFill>
                  <a:schemeClr val="bg1"/>
                </a:solidFill>
              </a:rPr>
              <a:t>security (mitigations)</a:t>
            </a:r>
          </a:p>
        </p:txBody>
      </p:sp>
      <p:sp>
        <p:nvSpPr>
          <p:cNvPr id="60" name="Rounded Rectangle 84">
            <a:extLst>
              <a:ext uri="{FF2B5EF4-FFF2-40B4-BE49-F238E27FC236}">
                <a16:creationId xmlns:a16="http://schemas.microsoft.com/office/drawing/2014/main" id="{A131D053-1C5B-47E3-6C61-0C3F32B0E6E8}"/>
              </a:ext>
            </a:extLst>
          </p:cNvPr>
          <p:cNvSpPr/>
          <p:nvPr/>
        </p:nvSpPr>
        <p:spPr>
          <a:xfrm>
            <a:off x="169044" y="7201207"/>
            <a:ext cx="1633210" cy="1080090"/>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1" name="Rounded Rectangle 24">
            <a:extLst>
              <a:ext uri="{FF2B5EF4-FFF2-40B4-BE49-F238E27FC236}">
                <a16:creationId xmlns:a16="http://schemas.microsoft.com/office/drawing/2014/main" id="{36C8B6CE-2731-7171-C666-1F3FB8D83B57}"/>
              </a:ext>
            </a:extLst>
          </p:cNvPr>
          <p:cNvSpPr txBox="1"/>
          <p:nvPr/>
        </p:nvSpPr>
        <p:spPr>
          <a:xfrm>
            <a:off x="359515" y="7475127"/>
            <a:ext cx="1252262"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600">
                <a:solidFill>
                  <a:schemeClr val="tx1"/>
                </a:solidFill>
                <a:latin typeface="+mj-lt"/>
              </a:rPr>
              <a:t>What is hacking?</a:t>
            </a:r>
          </a:p>
        </p:txBody>
      </p:sp>
      <p:sp>
        <p:nvSpPr>
          <p:cNvPr id="65" name="Rounded Rectangle 99">
            <a:extLst>
              <a:ext uri="{FF2B5EF4-FFF2-40B4-BE49-F238E27FC236}">
                <a16:creationId xmlns:a16="http://schemas.microsoft.com/office/drawing/2014/main" id="{97E85C94-4D02-737D-B766-5B07097CC247}"/>
              </a:ext>
            </a:extLst>
          </p:cNvPr>
          <p:cNvSpPr/>
          <p:nvPr/>
        </p:nvSpPr>
        <p:spPr>
          <a:xfrm>
            <a:off x="14886274" y="8700337"/>
            <a:ext cx="2430692" cy="1111523"/>
          </a:xfrm>
          <a:prstGeom prst="roundRect">
            <a:avLst/>
          </a:prstGeom>
          <a:solidFill>
            <a:schemeClr val="bg2"/>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67" name="Rounded Rectangle 30">
            <a:extLst>
              <a:ext uri="{FF2B5EF4-FFF2-40B4-BE49-F238E27FC236}">
                <a16:creationId xmlns:a16="http://schemas.microsoft.com/office/drawing/2014/main" id="{83A8E2B1-B277-6F16-02DE-DA6AFC9817DD}"/>
              </a:ext>
            </a:extLst>
          </p:cNvPr>
          <p:cNvSpPr txBox="1"/>
          <p:nvPr/>
        </p:nvSpPr>
        <p:spPr>
          <a:xfrm>
            <a:off x="15071177" y="9032505"/>
            <a:ext cx="1777988"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r>
              <a:rPr lang="en-GB" sz="1600">
                <a:solidFill>
                  <a:schemeClr val="tx1">
                    <a:lumMod val="95000"/>
                    <a:lumOff val="5000"/>
                  </a:schemeClr>
                </a:solidFill>
              </a:rPr>
              <a:t>Evaluate the most effective methods of preventing cyberattacks</a:t>
            </a:r>
          </a:p>
        </p:txBody>
      </p:sp>
      <p:sp>
        <p:nvSpPr>
          <p:cNvPr id="79" name="Rounded Rectangle 68">
            <a:extLst>
              <a:ext uri="{FF2B5EF4-FFF2-40B4-BE49-F238E27FC236}">
                <a16:creationId xmlns:a16="http://schemas.microsoft.com/office/drawing/2014/main" id="{5BE7C8E2-F5CF-A9C7-565F-0DCDFEB0F875}"/>
              </a:ext>
            </a:extLst>
          </p:cNvPr>
          <p:cNvSpPr/>
          <p:nvPr/>
        </p:nvSpPr>
        <p:spPr>
          <a:xfrm>
            <a:off x="10092086" y="1544297"/>
            <a:ext cx="1633210" cy="1080090"/>
          </a:xfrm>
          <a:prstGeom prst="roundRect">
            <a:avLst/>
          </a:prstGeom>
          <a:solidFill>
            <a:srgbClr val="DFA139"/>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rgbClr val="DFA139"/>
              </a:solidFill>
            </a:endParaRPr>
          </a:p>
        </p:txBody>
      </p:sp>
      <p:sp>
        <p:nvSpPr>
          <p:cNvPr id="81" name="Rectangle 80">
            <a:extLst>
              <a:ext uri="{FF2B5EF4-FFF2-40B4-BE49-F238E27FC236}">
                <a16:creationId xmlns:a16="http://schemas.microsoft.com/office/drawing/2014/main" id="{A0009C83-C95E-2F51-998F-25D72839DE04}"/>
              </a:ext>
            </a:extLst>
          </p:cNvPr>
          <p:cNvSpPr/>
          <p:nvPr/>
        </p:nvSpPr>
        <p:spPr>
          <a:xfrm>
            <a:off x="10250358" y="1722438"/>
            <a:ext cx="1369756" cy="757130"/>
          </a:xfrm>
          <a:prstGeom prst="rect">
            <a:avLst/>
          </a:prstGeom>
        </p:spPr>
        <p:txBody>
          <a:bodyPr wrap="square">
            <a:spAutoFit/>
          </a:bodyPr>
          <a:lstStyle/>
          <a:p>
            <a:pPr algn="ctr" defTabSz="355573">
              <a:lnSpc>
                <a:spcPct val="90000"/>
              </a:lnSpc>
              <a:spcBef>
                <a:spcPct val="0"/>
              </a:spcBef>
              <a:spcAft>
                <a:spcPct val="35000"/>
              </a:spcAft>
            </a:pPr>
            <a:r>
              <a:rPr lang="en-GB" sz="1600">
                <a:solidFill>
                  <a:schemeClr val="bg1"/>
                </a:solidFill>
                <a:latin typeface="+mj-lt"/>
              </a:rPr>
              <a:t>GOLDEN</a:t>
            </a:r>
            <a:br>
              <a:rPr lang="en-GB" sz="1600">
                <a:solidFill>
                  <a:schemeClr val="bg1"/>
                </a:solidFill>
                <a:latin typeface="+mj-lt"/>
              </a:rPr>
            </a:br>
            <a:r>
              <a:rPr lang="en-GB" sz="1600">
                <a:solidFill>
                  <a:schemeClr val="bg1"/>
                </a:solidFill>
                <a:latin typeface="+mj-lt"/>
              </a:rPr>
              <a:t>THREAD </a:t>
            </a:r>
            <a:br>
              <a:rPr lang="en-GB" sz="1600">
                <a:solidFill>
                  <a:schemeClr val="bg1"/>
                </a:solidFill>
                <a:latin typeface="+mj-lt"/>
              </a:rPr>
            </a:br>
            <a:r>
              <a:rPr lang="en-GB" sz="1600">
                <a:solidFill>
                  <a:schemeClr val="bg1"/>
                </a:solidFill>
                <a:latin typeface="+mj-lt"/>
              </a:rPr>
              <a:t>QUESTION</a:t>
            </a:r>
          </a:p>
        </p:txBody>
      </p:sp>
      <p:sp>
        <p:nvSpPr>
          <p:cNvPr id="87" name="Rounded Rectangle 67">
            <a:extLst>
              <a:ext uri="{FF2B5EF4-FFF2-40B4-BE49-F238E27FC236}">
                <a16:creationId xmlns:a16="http://schemas.microsoft.com/office/drawing/2014/main" id="{ABCF1784-5AD4-C72F-1F28-B6B03033501B}"/>
              </a:ext>
            </a:extLst>
          </p:cNvPr>
          <p:cNvSpPr/>
          <p:nvPr/>
        </p:nvSpPr>
        <p:spPr>
          <a:xfrm>
            <a:off x="-1963158" y="1846280"/>
            <a:ext cx="1776895" cy="2965690"/>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88" name="Rounded Rectangle 14">
            <a:extLst>
              <a:ext uri="{FF2B5EF4-FFF2-40B4-BE49-F238E27FC236}">
                <a16:creationId xmlns:a16="http://schemas.microsoft.com/office/drawing/2014/main" id="{E6F332F4-808C-AEDF-CEB7-3D488826180F}"/>
              </a:ext>
            </a:extLst>
          </p:cNvPr>
          <p:cNvSpPr txBox="1"/>
          <p:nvPr/>
        </p:nvSpPr>
        <p:spPr>
          <a:xfrm>
            <a:off x="-1781605" y="3078616"/>
            <a:ext cx="1336345" cy="426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a:solidFill>
                  <a:schemeClr val="bg1"/>
                </a:solidFill>
                <a:latin typeface="+mj-lt"/>
              </a:rPr>
              <a:t>Coming from: computer networks </a:t>
            </a:r>
            <a:br>
              <a:rPr lang="en-GB" sz="1884" b="1">
                <a:solidFill>
                  <a:schemeClr val="bg1"/>
                </a:solidFill>
                <a:latin typeface="+mj-lt"/>
              </a:rPr>
            </a:br>
            <a:r>
              <a:rPr lang="en-GB" sz="1884">
                <a:solidFill>
                  <a:schemeClr val="bg1"/>
                </a:solidFill>
                <a:latin typeface="+mj-lt"/>
              </a:rPr>
              <a:t>T</a:t>
            </a:r>
            <a:r>
              <a:rPr lang="en-GB" sz="1600">
                <a:solidFill>
                  <a:schemeClr val="bg1"/>
                </a:solidFill>
                <a:latin typeface="+mj-lt"/>
              </a:rPr>
              <a:t>o understand the need for cybersecurity, we need to know about computer networks</a:t>
            </a:r>
          </a:p>
        </p:txBody>
      </p:sp>
      <p:sp>
        <p:nvSpPr>
          <p:cNvPr id="90" name="Rounded Rectangle 67">
            <a:extLst>
              <a:ext uri="{FF2B5EF4-FFF2-40B4-BE49-F238E27FC236}">
                <a16:creationId xmlns:a16="http://schemas.microsoft.com/office/drawing/2014/main" id="{F9B37E74-8A4D-2FAF-FF81-50572E901BE7}"/>
              </a:ext>
            </a:extLst>
          </p:cNvPr>
          <p:cNvSpPr/>
          <p:nvPr/>
        </p:nvSpPr>
        <p:spPr>
          <a:xfrm>
            <a:off x="18130499" y="8001588"/>
            <a:ext cx="1947126" cy="2740234"/>
          </a:xfrm>
          <a:prstGeom prst="roundRect">
            <a:avLst/>
          </a:prstGeom>
          <a:solidFill>
            <a:srgbClr val="29543A"/>
          </a:solidFill>
          <a:ln>
            <a:solidFill>
              <a:srgbClr val="29543A"/>
            </a:solidFill>
          </a:ln>
          <a:effectLst>
            <a:outerShdw blurRad="50800" dist="50800" dir="384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sz="3600">
              <a:solidFill>
                <a:schemeClr val="bg2"/>
              </a:solidFill>
            </a:endParaRPr>
          </a:p>
        </p:txBody>
      </p:sp>
      <p:sp>
        <p:nvSpPr>
          <p:cNvPr id="91" name="Rounded Rectangle 14">
            <a:extLst>
              <a:ext uri="{FF2B5EF4-FFF2-40B4-BE49-F238E27FC236}">
                <a16:creationId xmlns:a16="http://schemas.microsoft.com/office/drawing/2014/main" id="{8B61E8F2-CC5B-2682-0162-66408F1906C7}"/>
              </a:ext>
            </a:extLst>
          </p:cNvPr>
          <p:cNvSpPr txBox="1"/>
          <p:nvPr/>
        </p:nvSpPr>
        <p:spPr>
          <a:xfrm>
            <a:off x="18369202" y="9157725"/>
            <a:ext cx="1518998" cy="358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573">
              <a:lnSpc>
                <a:spcPct val="90000"/>
              </a:lnSpc>
              <a:spcBef>
                <a:spcPct val="0"/>
              </a:spcBef>
              <a:spcAft>
                <a:spcPct val="35000"/>
              </a:spcAft>
            </a:pPr>
            <a:r>
              <a:rPr lang="en-GB" sz="1884" b="1">
                <a:solidFill>
                  <a:schemeClr val="bg1"/>
                </a:solidFill>
                <a:latin typeface="+mj-lt"/>
              </a:rPr>
              <a:t>Leading to:</a:t>
            </a:r>
            <a:br>
              <a:rPr lang="en-GB" sz="1884" b="1">
                <a:solidFill>
                  <a:schemeClr val="bg1"/>
                </a:solidFill>
                <a:latin typeface="+mj-lt"/>
              </a:rPr>
            </a:br>
            <a:r>
              <a:rPr lang="en-GB" sz="1884">
                <a:solidFill>
                  <a:schemeClr val="bg1"/>
                </a:solidFill>
                <a:latin typeface="+mj-lt"/>
              </a:rPr>
              <a:t>A degree and potential career in cybersecurity? Search online for </a:t>
            </a:r>
            <a:r>
              <a:rPr lang="en-GB" sz="1884" b="1">
                <a:solidFill>
                  <a:schemeClr val="bg1"/>
                </a:solidFill>
                <a:latin typeface="+mj-lt"/>
              </a:rPr>
              <a:t>UK cyber security council</a:t>
            </a:r>
            <a:endParaRPr lang="en-GB" sz="1600" b="1">
              <a:solidFill>
                <a:schemeClr val="bg1"/>
              </a:solidFill>
              <a:latin typeface="+mj-lt"/>
            </a:endParaRPr>
          </a:p>
        </p:txBody>
      </p:sp>
    </p:spTree>
    <p:extLst>
      <p:ext uri="{BB962C8B-B14F-4D97-AF65-F5344CB8AC3E}">
        <p14:creationId xmlns:p14="http://schemas.microsoft.com/office/powerpoint/2010/main" val="3113560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567C1BF46CBC4F83D98C84A81935A4" ma:contentTypeVersion="16" ma:contentTypeDescription="Create a new document." ma:contentTypeScope="" ma:versionID="6d821a5653cce540534c35ba64b4cff7">
  <xsd:schema xmlns:xsd="http://www.w3.org/2001/XMLSchema" xmlns:xs="http://www.w3.org/2001/XMLSchema" xmlns:p="http://schemas.microsoft.com/office/2006/metadata/properties" xmlns:ns2="724e71b1-7852-457b-a379-b8a36dd80270" xmlns:ns3="ce89fd82-aec5-4b3b-b0b3-b7f9193dc61c" targetNamespace="http://schemas.microsoft.com/office/2006/metadata/properties" ma:root="true" ma:fieldsID="103c0dd965afeae97de0a91aec37b75b" ns2:_="" ns3:_="">
    <xsd:import namespace="724e71b1-7852-457b-a379-b8a36dd80270"/>
    <xsd:import namespace="ce89fd82-aec5-4b3b-b0b3-b7f9193dc6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e71b1-7852-457b-a379-b8a36dd80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9fd82-aec5-4b3b-b0b3-b7f9193dc6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5a9d3-bca6-4d4e-8ddd-bb3479dd0a04}" ma:internalName="TaxCatchAll" ma:showField="CatchAllData" ma:web="ce89fd82-aec5-4b3b-b0b3-b7f9193dc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24e71b1-7852-457b-a379-b8a36dd80270">
      <Terms xmlns="http://schemas.microsoft.com/office/infopath/2007/PartnerControls"/>
    </lcf76f155ced4ddcb4097134ff3c332f>
    <TaxCatchAll xmlns="ce89fd82-aec5-4b3b-b0b3-b7f9193dc61c" xsi:nil="true"/>
  </documentManagement>
</p:properties>
</file>

<file path=customXml/itemProps1.xml><?xml version="1.0" encoding="utf-8"?>
<ds:datastoreItem xmlns:ds="http://schemas.openxmlformats.org/officeDocument/2006/customXml" ds:itemID="{B5BF78DA-7CBD-4A67-881E-464428F87B42}">
  <ds:schemaRefs>
    <ds:schemaRef ds:uri="http://schemas.microsoft.com/sharepoint/v3/contenttype/forms"/>
  </ds:schemaRefs>
</ds:datastoreItem>
</file>

<file path=customXml/itemProps2.xml><?xml version="1.0" encoding="utf-8"?>
<ds:datastoreItem xmlns:ds="http://schemas.openxmlformats.org/officeDocument/2006/customXml" ds:itemID="{DF227D49-DEC5-4685-8C30-8AF1FE2E0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4e71b1-7852-457b-a379-b8a36dd80270"/>
    <ds:schemaRef ds:uri="ce89fd82-aec5-4b3b-b0b3-b7f9193dc6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8DED5-6097-41A5-9298-9426B306FDED}">
  <ds:schemaRefs>
    <ds:schemaRef ds:uri="http://schemas.microsoft.com/office/2006/metadata/properties"/>
    <ds:schemaRef ds:uri="http://schemas.microsoft.com/office/infopath/2007/PartnerControls"/>
    <ds:schemaRef ds:uri="724e71b1-7852-457b-a379-b8a36dd80270"/>
    <ds:schemaRef ds:uri="ce89fd82-aec5-4b3b-b0b3-b7f9193dc61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374</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Quicksand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Galina Ivakina</dc:creator>
  <cp:lastModifiedBy>R Dosanjh</cp:lastModifiedBy>
  <cp:revision>2</cp:revision>
  <dcterms:created xsi:type="dcterms:W3CDTF">2022-06-12T19:26:36Z</dcterms:created>
  <dcterms:modified xsi:type="dcterms:W3CDTF">2023-10-22T15:29:42Z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0x0101003D567C1BF46CBC4F83D98C84A81935A4</vt:lpwstr>
  </property>
</Properties>
</file>