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4"/>
  </p:notesMasterIdLst>
  <p:sldIdLst>
    <p:sldId id="257" r:id="rId2"/>
    <p:sldId id="258" r:id="rId3"/>
  </p:sldIdLst>
  <p:sldSz cx="17610138" cy="9906000"/>
  <p:notesSz cx="6858000" cy="9144000"/>
  <p:defaultTex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28" algn="l" defTabSz="457165" rtl="0" eaLnBrk="1" latinLnBrk="0" hangingPunct="1">
      <a:defRPr sz="1800" kern="1200">
        <a:solidFill>
          <a:schemeClr val="tx1"/>
        </a:solidFill>
        <a:latin typeface="+mn-lt"/>
        <a:ea typeface="+mn-ea"/>
        <a:cs typeface="+mn-cs"/>
      </a:defRPr>
    </a:lvl3pPr>
    <a:lvl4pPr marL="1371493" algn="l" defTabSz="457165" rtl="0" eaLnBrk="1" latinLnBrk="0" hangingPunct="1">
      <a:defRPr sz="1800" kern="1200">
        <a:solidFill>
          <a:schemeClr val="tx1"/>
        </a:solidFill>
        <a:latin typeface="+mn-lt"/>
        <a:ea typeface="+mn-ea"/>
        <a:cs typeface="+mn-cs"/>
      </a:defRPr>
    </a:lvl4pPr>
    <a:lvl5pPr marL="1828657" algn="l" defTabSz="457165" rtl="0" eaLnBrk="1" latinLnBrk="0" hangingPunct="1">
      <a:defRPr sz="1800" kern="1200">
        <a:solidFill>
          <a:schemeClr val="tx1"/>
        </a:solidFill>
        <a:latin typeface="+mn-lt"/>
        <a:ea typeface="+mn-ea"/>
        <a:cs typeface="+mn-cs"/>
      </a:defRPr>
    </a:lvl5pPr>
    <a:lvl6pPr marL="2285821" algn="l" defTabSz="457165" rtl="0" eaLnBrk="1" latinLnBrk="0" hangingPunct="1">
      <a:defRPr sz="1800" kern="1200">
        <a:solidFill>
          <a:schemeClr val="tx1"/>
        </a:solidFill>
        <a:latin typeface="+mn-lt"/>
        <a:ea typeface="+mn-ea"/>
        <a:cs typeface="+mn-cs"/>
      </a:defRPr>
    </a:lvl6pPr>
    <a:lvl7pPr marL="2742985" algn="l" defTabSz="457165" rtl="0" eaLnBrk="1" latinLnBrk="0" hangingPunct="1">
      <a:defRPr sz="1800" kern="1200">
        <a:solidFill>
          <a:schemeClr val="tx1"/>
        </a:solidFill>
        <a:latin typeface="+mn-lt"/>
        <a:ea typeface="+mn-ea"/>
        <a:cs typeface="+mn-cs"/>
      </a:defRPr>
    </a:lvl7pPr>
    <a:lvl8pPr marL="3200150" algn="l" defTabSz="457165" rtl="0" eaLnBrk="1" latinLnBrk="0" hangingPunct="1">
      <a:defRPr sz="1800" kern="1200">
        <a:solidFill>
          <a:schemeClr val="tx1"/>
        </a:solidFill>
        <a:latin typeface="+mn-lt"/>
        <a:ea typeface="+mn-ea"/>
        <a:cs typeface="+mn-cs"/>
      </a:defRPr>
    </a:lvl8pPr>
    <a:lvl9pPr marL="3657313" algn="l" defTabSz="4571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139"/>
    <a:srgbClr val="29543A"/>
    <a:srgbClr val="37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F29757-C079-48A0-8C18-243A2DFC1640}" v="3" dt="2022-06-24T14:29:22.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94745"/>
  </p:normalViewPr>
  <p:slideViewPr>
    <p:cSldViewPr snapToGrid="0" snapToObjects="1">
      <p:cViewPr>
        <p:scale>
          <a:sx n="66" d="100"/>
          <a:sy n="66" d="100"/>
        </p:scale>
        <p:origin x="96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own" userId="19938383-fec8-4f89-b642-60601738aaa5" providerId="ADAL" clId="{5EF29757-C079-48A0-8C18-243A2DFC1640}"/>
    <pc:docChg chg="undo custSel addSld modSld">
      <pc:chgData name="Simon Brown" userId="19938383-fec8-4f89-b642-60601738aaa5" providerId="ADAL" clId="{5EF29757-C079-48A0-8C18-243A2DFC1640}" dt="2022-06-24T14:34:21.805" v="2079" actId="403"/>
      <pc:docMkLst>
        <pc:docMk/>
      </pc:docMkLst>
      <pc:sldChg chg="addSp delSp modSp mod">
        <pc:chgData name="Simon Brown" userId="19938383-fec8-4f89-b642-60601738aaa5" providerId="ADAL" clId="{5EF29757-C079-48A0-8C18-243A2DFC1640}" dt="2022-06-24T14:34:21.805" v="2079" actId="403"/>
        <pc:sldMkLst>
          <pc:docMk/>
          <pc:sldMk cId="3113560296" sldId="257"/>
        </pc:sldMkLst>
        <pc:spChg chg="add del mod">
          <ac:chgData name="Simon Brown" userId="19938383-fec8-4f89-b642-60601738aaa5" providerId="ADAL" clId="{5EF29757-C079-48A0-8C18-243A2DFC1640}" dt="2022-06-24T14:34:07.484" v="2077" actId="1076"/>
          <ac:spMkLst>
            <pc:docMk/>
            <pc:sldMk cId="3113560296" sldId="257"/>
            <ac:spMk id="7" creationId="{E982D907-FB54-85DF-0B05-5B001C3D289C}"/>
          </ac:spMkLst>
        </pc:spChg>
        <pc:spChg chg="add del mod">
          <ac:chgData name="Simon Brown" userId="19938383-fec8-4f89-b642-60601738aaa5" providerId="ADAL" clId="{5EF29757-C079-48A0-8C18-243A2DFC1640}" dt="2022-06-24T14:33:44.645" v="2074" actId="1076"/>
          <ac:spMkLst>
            <pc:docMk/>
            <pc:sldMk cId="3113560296" sldId="257"/>
            <ac:spMk id="11" creationId="{B8A76B57-EE93-913E-E4B0-5B93EAEA44D0}"/>
          </ac:spMkLst>
        </pc:spChg>
        <pc:spChg chg="add del mod">
          <ac:chgData name="Simon Brown" userId="19938383-fec8-4f89-b642-60601738aaa5" providerId="ADAL" clId="{5EF29757-C079-48A0-8C18-243A2DFC1640}" dt="2022-06-24T14:33:52.501" v="2076" actId="14100"/>
          <ac:spMkLst>
            <pc:docMk/>
            <pc:sldMk cId="3113560296" sldId="257"/>
            <ac:spMk id="15" creationId="{96382593-E648-AF0D-9439-0D4B94C154AD}"/>
          </ac:spMkLst>
        </pc:spChg>
        <pc:spChg chg="mod">
          <ac:chgData name="Simon Brown" userId="19938383-fec8-4f89-b642-60601738aaa5" providerId="ADAL" clId="{5EF29757-C079-48A0-8C18-243A2DFC1640}" dt="2022-06-24T14:18:00.564" v="1019" actId="1037"/>
          <ac:spMkLst>
            <pc:docMk/>
            <pc:sldMk cId="3113560296" sldId="257"/>
            <ac:spMk id="17" creationId="{90A9E868-8A4D-CBB0-1556-FF290E733B96}"/>
          </ac:spMkLst>
        </pc:spChg>
        <pc:spChg chg="mod">
          <ac:chgData name="Simon Brown" userId="19938383-fec8-4f89-b642-60601738aaa5" providerId="ADAL" clId="{5EF29757-C079-48A0-8C18-243A2DFC1640}" dt="2022-06-24T14:00:50.914" v="24" actId="20577"/>
          <ac:spMkLst>
            <pc:docMk/>
            <pc:sldMk cId="3113560296" sldId="257"/>
            <ac:spMk id="19" creationId="{D5D53C6E-919D-B9AD-5912-7F40916E1A0A}"/>
          </ac:spMkLst>
        </pc:spChg>
        <pc:spChg chg="add del mod">
          <ac:chgData name="Simon Brown" userId="19938383-fec8-4f89-b642-60601738aaa5" providerId="ADAL" clId="{5EF29757-C079-48A0-8C18-243A2DFC1640}" dt="2022-06-24T14:34:07.484" v="2077" actId="1076"/>
          <ac:spMkLst>
            <pc:docMk/>
            <pc:sldMk cId="3113560296" sldId="257"/>
            <ac:spMk id="55" creationId="{1B3768F0-3076-CD99-D6E7-1852AD25814F}"/>
          </ac:spMkLst>
        </pc:spChg>
        <pc:spChg chg="add del mod">
          <ac:chgData name="Simon Brown" userId="19938383-fec8-4f89-b642-60601738aaa5" providerId="ADAL" clId="{5EF29757-C079-48A0-8C18-243A2DFC1640}" dt="2022-06-24T14:33:50.556" v="2075" actId="14100"/>
          <ac:spMkLst>
            <pc:docMk/>
            <pc:sldMk cId="3113560296" sldId="257"/>
            <ac:spMk id="57" creationId="{9B53769B-2503-E118-2DBE-CEFD551A5C6E}"/>
          </ac:spMkLst>
        </pc:spChg>
        <pc:spChg chg="del">
          <ac:chgData name="Simon Brown" userId="19938383-fec8-4f89-b642-60601738aaa5" providerId="ADAL" clId="{5EF29757-C079-48A0-8C18-243A2DFC1640}" dt="2022-06-24T14:14:39.005" v="955" actId="478"/>
          <ac:spMkLst>
            <pc:docMk/>
            <pc:sldMk cId="3113560296" sldId="257"/>
            <ac:spMk id="58" creationId="{250950E1-2447-5462-DA0F-EC9D80542C00}"/>
          </ac:spMkLst>
        </pc:spChg>
        <pc:spChg chg="mod">
          <ac:chgData name="Simon Brown" userId="19938383-fec8-4f89-b642-60601738aaa5" providerId="ADAL" clId="{5EF29757-C079-48A0-8C18-243A2DFC1640}" dt="2022-06-24T14:33:03.789" v="2069" actId="20577"/>
          <ac:spMkLst>
            <pc:docMk/>
            <pc:sldMk cId="3113560296" sldId="257"/>
            <ac:spMk id="59" creationId="{7DE0C758-E726-AD6B-ADD4-0C07772FBCBF}"/>
          </ac:spMkLst>
        </pc:spChg>
        <pc:spChg chg="mod">
          <ac:chgData name="Simon Brown" userId="19938383-fec8-4f89-b642-60601738aaa5" providerId="ADAL" clId="{5EF29757-C079-48A0-8C18-243A2DFC1640}" dt="2022-06-24T14:07:38.945" v="705" actId="207"/>
          <ac:spMkLst>
            <pc:docMk/>
            <pc:sldMk cId="3113560296" sldId="257"/>
            <ac:spMk id="60" creationId="{A131D053-1C5B-47E3-6C61-0C3F32B0E6E8}"/>
          </ac:spMkLst>
        </pc:spChg>
        <pc:spChg chg="mod">
          <ac:chgData name="Simon Brown" userId="19938383-fec8-4f89-b642-60601738aaa5" providerId="ADAL" clId="{5EF29757-C079-48A0-8C18-243A2DFC1640}" dt="2022-06-24T14:07:43.153" v="706" actId="207"/>
          <ac:spMkLst>
            <pc:docMk/>
            <pc:sldMk cId="3113560296" sldId="257"/>
            <ac:spMk id="61" creationId="{36C8B6CE-2731-7171-C666-1F3FB8D83B57}"/>
          </ac:spMkLst>
        </pc:spChg>
        <pc:spChg chg="mod">
          <ac:chgData name="Simon Brown" userId="19938383-fec8-4f89-b642-60601738aaa5" providerId="ADAL" clId="{5EF29757-C079-48A0-8C18-243A2DFC1640}" dt="2022-06-24T14:08:40.679" v="867" actId="20577"/>
          <ac:spMkLst>
            <pc:docMk/>
            <pc:sldMk cId="3113560296" sldId="257"/>
            <ac:spMk id="62" creationId="{F0984B11-B30F-92E3-05BC-726453569A52}"/>
          </ac:spMkLst>
        </pc:spChg>
        <pc:spChg chg="mod">
          <ac:chgData name="Simon Brown" userId="19938383-fec8-4f89-b642-60601738aaa5" providerId="ADAL" clId="{5EF29757-C079-48A0-8C18-243A2DFC1640}" dt="2022-06-24T14:08:16.432" v="793" actId="6549"/>
          <ac:spMkLst>
            <pc:docMk/>
            <pc:sldMk cId="3113560296" sldId="257"/>
            <ac:spMk id="64" creationId="{98487DF8-CB32-F98E-F8A0-3EF31B4CD37C}"/>
          </ac:spMkLst>
        </pc:spChg>
        <pc:spChg chg="del">
          <ac:chgData name="Simon Brown" userId="19938383-fec8-4f89-b642-60601738aaa5" providerId="ADAL" clId="{5EF29757-C079-48A0-8C18-243A2DFC1640}" dt="2022-06-24T14:14:40.237" v="956" actId="478"/>
          <ac:spMkLst>
            <pc:docMk/>
            <pc:sldMk cId="3113560296" sldId="257"/>
            <ac:spMk id="65" creationId="{97E85C94-4D02-737D-B766-5B07097CC247}"/>
          </ac:spMkLst>
        </pc:spChg>
        <pc:spChg chg="mod">
          <ac:chgData name="Simon Brown" userId="19938383-fec8-4f89-b642-60601738aaa5" providerId="ADAL" clId="{5EF29757-C079-48A0-8C18-243A2DFC1640}" dt="2022-06-24T14:08:06.353" v="759" actId="20577"/>
          <ac:spMkLst>
            <pc:docMk/>
            <pc:sldMk cId="3113560296" sldId="257"/>
            <ac:spMk id="66" creationId="{38CF2F11-9A3C-31A9-1635-FACC97583F4A}"/>
          </ac:spMkLst>
        </pc:spChg>
        <pc:spChg chg="del">
          <ac:chgData name="Simon Brown" userId="19938383-fec8-4f89-b642-60601738aaa5" providerId="ADAL" clId="{5EF29757-C079-48A0-8C18-243A2DFC1640}" dt="2022-06-24T14:14:42.920" v="957" actId="478"/>
          <ac:spMkLst>
            <pc:docMk/>
            <pc:sldMk cId="3113560296" sldId="257"/>
            <ac:spMk id="67" creationId="{83A8E2B1-B277-6F16-02DE-DA6AFC9817DD}"/>
          </ac:spMkLst>
        </pc:spChg>
        <pc:spChg chg="mod">
          <ac:chgData name="Simon Brown" userId="19938383-fec8-4f89-b642-60601738aaa5" providerId="ADAL" clId="{5EF29757-C079-48A0-8C18-243A2DFC1640}" dt="2022-06-24T14:06:49.203" v="596" actId="14100"/>
          <ac:spMkLst>
            <pc:docMk/>
            <pc:sldMk cId="3113560296" sldId="257"/>
            <ac:spMk id="69" creationId="{592A5544-ECBF-DEEC-ABFB-87391C0E0943}"/>
          </ac:spMkLst>
        </pc:spChg>
        <pc:spChg chg="mod">
          <ac:chgData name="Simon Brown" userId="19938383-fec8-4f89-b642-60601738aaa5" providerId="ADAL" clId="{5EF29757-C079-48A0-8C18-243A2DFC1640}" dt="2022-06-24T14:34:21.805" v="2079" actId="403"/>
          <ac:spMkLst>
            <pc:docMk/>
            <pc:sldMk cId="3113560296" sldId="257"/>
            <ac:spMk id="70" creationId="{2D05B31B-F485-C19A-7C2E-17A43DCC86EA}"/>
          </ac:spMkLst>
        </pc:spChg>
        <pc:spChg chg="mod">
          <ac:chgData name="Simon Brown" userId="19938383-fec8-4f89-b642-60601738aaa5" providerId="ADAL" clId="{5EF29757-C079-48A0-8C18-243A2DFC1640}" dt="2022-06-24T14:03:59.161" v="297" actId="207"/>
          <ac:spMkLst>
            <pc:docMk/>
            <pc:sldMk cId="3113560296" sldId="257"/>
            <ac:spMk id="71" creationId="{8EE723EC-1B66-546B-F31B-414CA639B2A3}"/>
          </ac:spMkLst>
        </pc:spChg>
        <pc:spChg chg="mod">
          <ac:chgData name="Simon Brown" userId="19938383-fec8-4f89-b642-60601738aaa5" providerId="ADAL" clId="{5EF29757-C079-48A0-8C18-243A2DFC1640}" dt="2022-06-24T14:34:18.966" v="2078" actId="403"/>
          <ac:spMkLst>
            <pc:docMk/>
            <pc:sldMk cId="3113560296" sldId="257"/>
            <ac:spMk id="72" creationId="{C2D498F8-390E-A411-AE4A-1B94FE544547}"/>
          </ac:spMkLst>
        </pc:spChg>
        <pc:spChg chg="mod">
          <ac:chgData name="Simon Brown" userId="19938383-fec8-4f89-b642-60601738aaa5" providerId="ADAL" clId="{5EF29757-C079-48A0-8C18-243A2DFC1640}" dt="2022-06-24T14:05:28.508" v="468" actId="207"/>
          <ac:spMkLst>
            <pc:docMk/>
            <pc:sldMk cId="3113560296" sldId="257"/>
            <ac:spMk id="73" creationId="{7C9344B0-E07A-AEAF-43B5-17C3ADDFD1AB}"/>
          </ac:spMkLst>
        </pc:spChg>
        <pc:spChg chg="mod">
          <ac:chgData name="Simon Brown" userId="19938383-fec8-4f89-b642-60601738aaa5" providerId="ADAL" clId="{5EF29757-C079-48A0-8C18-243A2DFC1640}" dt="2022-06-24T14:04:35.520" v="383" actId="14100"/>
          <ac:spMkLst>
            <pc:docMk/>
            <pc:sldMk cId="3113560296" sldId="257"/>
            <ac:spMk id="74" creationId="{B1EEF358-6E5D-6AB6-9063-61B89F2EE76E}"/>
          </ac:spMkLst>
        </pc:spChg>
        <pc:spChg chg="mod">
          <ac:chgData name="Simon Brown" userId="19938383-fec8-4f89-b642-60601738aaa5" providerId="ADAL" clId="{5EF29757-C079-48A0-8C18-243A2DFC1640}" dt="2022-06-24T14:03:43.665" v="271" actId="20577"/>
          <ac:spMkLst>
            <pc:docMk/>
            <pc:sldMk cId="3113560296" sldId="257"/>
            <ac:spMk id="76" creationId="{1FF96299-F03F-9BF6-1C16-817E83CAE2D2}"/>
          </ac:spMkLst>
        </pc:spChg>
        <pc:spChg chg="mod">
          <ac:chgData name="Simon Brown" userId="19938383-fec8-4f89-b642-60601738aaa5" providerId="ADAL" clId="{5EF29757-C079-48A0-8C18-243A2DFC1640}" dt="2022-06-24T14:05:34.779" v="470" actId="207"/>
          <ac:spMkLst>
            <pc:docMk/>
            <pc:sldMk cId="3113560296" sldId="257"/>
            <ac:spMk id="78" creationId="{5FA57206-FF5E-1AF8-5397-0688F7A1051F}"/>
          </ac:spMkLst>
        </pc:spChg>
        <pc:spChg chg="mod">
          <ac:chgData name="Simon Brown" userId="19938383-fec8-4f89-b642-60601738aaa5" providerId="ADAL" clId="{5EF29757-C079-48A0-8C18-243A2DFC1640}" dt="2022-06-24T14:04:28.256" v="381" actId="20577"/>
          <ac:spMkLst>
            <pc:docMk/>
            <pc:sldMk cId="3113560296" sldId="257"/>
            <ac:spMk id="80" creationId="{53258AD4-4D5D-3ECF-FC2E-23548509E558}"/>
          </ac:spMkLst>
        </pc:spChg>
        <pc:spChg chg="mod">
          <ac:chgData name="Simon Brown" userId="19938383-fec8-4f89-b642-60601738aaa5" providerId="ADAL" clId="{5EF29757-C079-48A0-8C18-243A2DFC1640}" dt="2022-06-24T14:04:02.571" v="298" actId="207"/>
          <ac:spMkLst>
            <pc:docMk/>
            <pc:sldMk cId="3113560296" sldId="257"/>
            <ac:spMk id="82" creationId="{D4753CED-B0FD-A616-2B67-24ED603B7341}"/>
          </ac:spMkLst>
        </pc:spChg>
        <pc:spChg chg="mod">
          <ac:chgData name="Simon Brown" userId="19938383-fec8-4f89-b642-60601738aaa5" providerId="ADAL" clId="{5EF29757-C079-48A0-8C18-243A2DFC1640}" dt="2022-06-24T14:09:38.229" v="886" actId="20577"/>
          <ac:spMkLst>
            <pc:docMk/>
            <pc:sldMk cId="3113560296" sldId="257"/>
            <ac:spMk id="84" creationId="{0F742D97-FF26-1CAF-6EA0-107EE4298057}"/>
          </ac:spMkLst>
        </pc:spChg>
        <pc:spChg chg="mod">
          <ac:chgData name="Simon Brown" userId="19938383-fec8-4f89-b642-60601738aaa5" providerId="ADAL" clId="{5EF29757-C079-48A0-8C18-243A2DFC1640}" dt="2022-06-24T14:02:52.801" v="165" actId="14100"/>
          <ac:spMkLst>
            <pc:docMk/>
            <pc:sldMk cId="3113560296" sldId="257"/>
            <ac:spMk id="87" creationId="{ABCF1784-5AD4-C72F-1F28-B6B03033501B}"/>
          </ac:spMkLst>
        </pc:spChg>
        <pc:spChg chg="mod">
          <ac:chgData name="Simon Brown" userId="19938383-fec8-4f89-b642-60601738aaa5" providerId="ADAL" clId="{5EF29757-C079-48A0-8C18-243A2DFC1640}" dt="2022-06-24T14:02:57.270" v="184" actId="1035"/>
          <ac:spMkLst>
            <pc:docMk/>
            <pc:sldMk cId="3113560296" sldId="257"/>
            <ac:spMk id="88" creationId="{E6F332F4-808C-AEDF-CEB7-3D488826180F}"/>
          </ac:spMkLst>
        </pc:spChg>
        <pc:spChg chg="mod">
          <ac:chgData name="Simon Brown" userId="19938383-fec8-4f89-b642-60601738aaa5" providerId="ADAL" clId="{5EF29757-C079-48A0-8C18-243A2DFC1640}" dt="2022-06-24T14:05:56.324" v="503" actId="20577"/>
          <ac:spMkLst>
            <pc:docMk/>
            <pc:sldMk cId="3113560296" sldId="257"/>
            <ac:spMk id="89" creationId="{CAB51A9C-7F44-ECF7-BE69-6D4FAD861037}"/>
          </ac:spMkLst>
        </pc:spChg>
        <pc:spChg chg="del mod">
          <ac:chgData name="Simon Brown" userId="19938383-fec8-4f89-b642-60601738aaa5" providerId="ADAL" clId="{5EF29757-C079-48A0-8C18-243A2DFC1640}" dt="2022-06-24T14:16:17.728" v="982" actId="478"/>
          <ac:spMkLst>
            <pc:docMk/>
            <pc:sldMk cId="3113560296" sldId="257"/>
            <ac:spMk id="90" creationId="{F9B37E74-8A4D-2FAF-FF81-50572E901BE7}"/>
          </ac:spMkLst>
        </pc:spChg>
        <pc:spChg chg="del mod">
          <ac:chgData name="Simon Brown" userId="19938383-fec8-4f89-b642-60601738aaa5" providerId="ADAL" clId="{5EF29757-C079-48A0-8C18-243A2DFC1640}" dt="2022-06-24T14:16:15.930" v="981" actId="478"/>
          <ac:spMkLst>
            <pc:docMk/>
            <pc:sldMk cId="3113560296" sldId="257"/>
            <ac:spMk id="91" creationId="{8B61E8F2-CC5B-2682-0162-66408F1906C7}"/>
          </ac:spMkLst>
        </pc:spChg>
        <pc:spChg chg="mod">
          <ac:chgData name="Simon Brown" userId="19938383-fec8-4f89-b642-60601738aaa5" providerId="ADAL" clId="{5EF29757-C079-48A0-8C18-243A2DFC1640}" dt="2022-06-24T14:06:50.391" v="599" actId="6549"/>
          <ac:spMkLst>
            <pc:docMk/>
            <pc:sldMk cId="3113560296" sldId="257"/>
            <ac:spMk id="94" creationId="{FF98786B-2D1D-84C7-A554-729468A044E3}"/>
          </ac:spMkLst>
        </pc:spChg>
        <pc:spChg chg="mod">
          <ac:chgData name="Simon Brown" userId="19938383-fec8-4f89-b642-60601738aaa5" providerId="ADAL" clId="{5EF29757-C079-48A0-8C18-243A2DFC1640}" dt="2022-06-24T14:08:46.128" v="869" actId="14100"/>
          <ac:spMkLst>
            <pc:docMk/>
            <pc:sldMk cId="3113560296" sldId="257"/>
            <ac:spMk id="96" creationId="{37B0C6CF-96CC-DF60-D871-7E596D77B302}"/>
          </ac:spMkLst>
        </pc:spChg>
        <pc:spChg chg="del">
          <ac:chgData name="Simon Brown" userId="19938383-fec8-4f89-b642-60601738aaa5" providerId="ADAL" clId="{5EF29757-C079-48A0-8C18-243A2DFC1640}" dt="2022-06-24T14:14:36.365" v="954" actId="478"/>
          <ac:spMkLst>
            <pc:docMk/>
            <pc:sldMk cId="3113560296" sldId="257"/>
            <ac:spMk id="97" creationId="{5972C9AB-1BFE-20DE-6EE3-370447205109}"/>
          </ac:spMkLst>
        </pc:spChg>
        <pc:spChg chg="mod">
          <ac:chgData name="Simon Brown" userId="19938383-fec8-4f89-b642-60601738aaa5" providerId="ADAL" clId="{5EF29757-C079-48A0-8C18-243A2DFC1640}" dt="2022-06-24T14:18:00.564" v="1019" actId="1037"/>
          <ac:spMkLst>
            <pc:docMk/>
            <pc:sldMk cId="3113560296" sldId="257"/>
            <ac:spMk id="99" creationId="{2958313E-0B66-5EB8-CA4D-9F050411D727}"/>
          </ac:spMkLst>
        </pc:spChg>
        <pc:spChg chg="add del">
          <ac:chgData name="Simon Brown" userId="19938383-fec8-4f89-b642-60601738aaa5" providerId="ADAL" clId="{5EF29757-C079-48A0-8C18-243A2DFC1640}" dt="2022-06-24T14:14:33.458" v="952" actId="478"/>
          <ac:spMkLst>
            <pc:docMk/>
            <pc:sldMk cId="3113560296" sldId="257"/>
            <ac:spMk id="100" creationId="{FC0273E9-BED2-7C9A-39C2-BB3DFE56839D}"/>
          </ac:spMkLst>
        </pc:spChg>
        <pc:spChg chg="del">
          <ac:chgData name="Simon Brown" userId="19938383-fec8-4f89-b642-60601738aaa5" providerId="ADAL" clId="{5EF29757-C079-48A0-8C18-243A2DFC1640}" dt="2022-06-24T14:14:35.610" v="953" actId="478"/>
          <ac:spMkLst>
            <pc:docMk/>
            <pc:sldMk cId="3113560296" sldId="257"/>
            <ac:spMk id="101" creationId="{2B1349DA-9D91-1168-75D9-9A759E9BDADB}"/>
          </ac:spMkLst>
        </pc:spChg>
        <pc:spChg chg="mod">
          <ac:chgData name="Simon Brown" userId="19938383-fec8-4f89-b642-60601738aaa5" providerId="ADAL" clId="{5EF29757-C079-48A0-8C18-243A2DFC1640}" dt="2022-06-24T14:05:38.936" v="471" actId="1076"/>
          <ac:spMkLst>
            <pc:docMk/>
            <pc:sldMk cId="3113560296" sldId="257"/>
            <ac:spMk id="120" creationId="{1BA741A5-714E-4BF7-D717-BAB0134A9F06}"/>
          </ac:spMkLst>
        </pc:spChg>
        <pc:spChg chg="mod">
          <ac:chgData name="Simon Brown" userId="19938383-fec8-4f89-b642-60601738aaa5" providerId="ADAL" clId="{5EF29757-C079-48A0-8C18-243A2DFC1640}" dt="2022-06-24T14:03:06.422" v="200" actId="20577"/>
          <ac:spMkLst>
            <pc:docMk/>
            <pc:sldMk cId="3113560296" sldId="257"/>
            <ac:spMk id="145" creationId="{8B1711A5-5D5C-D289-83B9-4C1B86FDF556}"/>
          </ac:spMkLst>
        </pc:spChg>
        <pc:spChg chg="mod">
          <ac:chgData name="Simon Brown" userId="19938383-fec8-4f89-b642-60601738aaa5" providerId="ADAL" clId="{5EF29757-C079-48A0-8C18-243A2DFC1640}" dt="2022-06-24T14:05:50.884" v="489" actId="1038"/>
          <ac:spMkLst>
            <pc:docMk/>
            <pc:sldMk cId="3113560296" sldId="257"/>
            <ac:spMk id="146" creationId="{BFF7C34F-33C5-2077-4417-819C815684B3}"/>
          </ac:spMkLst>
        </pc:spChg>
        <pc:picChg chg="mod">
          <ac:chgData name="Simon Brown" userId="19938383-fec8-4f89-b642-60601738aaa5" providerId="ADAL" clId="{5EF29757-C079-48A0-8C18-243A2DFC1640}" dt="2022-06-24T14:15:55.466" v="979" actId="14100"/>
          <ac:picMkLst>
            <pc:docMk/>
            <pc:sldMk cId="3113560296" sldId="257"/>
            <ac:picMk id="4" creationId="{086EBA85-D3AD-52B8-3692-7E19DCBB613E}"/>
          </ac:picMkLst>
        </pc:picChg>
      </pc:sldChg>
      <pc:sldChg chg="delSp modSp add mod setBg">
        <pc:chgData name="Simon Brown" userId="19938383-fec8-4f89-b642-60601738aaa5" providerId="ADAL" clId="{5EF29757-C079-48A0-8C18-243A2DFC1640}" dt="2022-06-24T14:30:07.421" v="2037" actId="1076"/>
        <pc:sldMkLst>
          <pc:docMk/>
          <pc:sldMk cId="4037505211" sldId="258"/>
        </pc:sldMkLst>
        <pc:spChg chg="del">
          <ac:chgData name="Simon Brown" userId="19938383-fec8-4f89-b642-60601738aaa5" providerId="ADAL" clId="{5EF29757-C079-48A0-8C18-243A2DFC1640}" dt="2022-06-24T14:17:36.448" v="1003" actId="478"/>
          <ac:spMkLst>
            <pc:docMk/>
            <pc:sldMk cId="4037505211" sldId="258"/>
            <ac:spMk id="7" creationId="{E982D907-FB54-85DF-0B05-5B001C3D289C}"/>
          </ac:spMkLst>
        </pc:spChg>
        <pc:spChg chg="del">
          <ac:chgData name="Simon Brown" userId="19938383-fec8-4f89-b642-60601738aaa5" providerId="ADAL" clId="{5EF29757-C079-48A0-8C18-243A2DFC1640}" dt="2022-06-24T14:17:27.052" v="1001" actId="478"/>
          <ac:spMkLst>
            <pc:docMk/>
            <pc:sldMk cId="4037505211" sldId="258"/>
            <ac:spMk id="11" creationId="{B8A76B57-EE93-913E-E4B0-5B93EAEA44D0}"/>
          </ac:spMkLst>
        </pc:spChg>
        <pc:spChg chg="del mod">
          <ac:chgData name="Simon Brown" userId="19938383-fec8-4f89-b642-60601738aaa5" providerId="ADAL" clId="{5EF29757-C079-48A0-8C18-243A2DFC1640}" dt="2022-06-24T14:29:42.398" v="2030" actId="478"/>
          <ac:spMkLst>
            <pc:docMk/>
            <pc:sldMk cId="4037505211" sldId="258"/>
            <ac:spMk id="15" creationId="{96382593-E648-AF0D-9439-0D4B94C154AD}"/>
          </ac:spMkLst>
        </pc:spChg>
        <pc:spChg chg="mod">
          <ac:chgData name="Simon Brown" userId="19938383-fec8-4f89-b642-60601738aaa5" providerId="ADAL" clId="{5EF29757-C079-48A0-8C18-243A2DFC1640}" dt="2022-06-24T14:20:49.561" v="1029" actId="1036"/>
          <ac:spMkLst>
            <pc:docMk/>
            <pc:sldMk cId="4037505211" sldId="258"/>
            <ac:spMk id="17" creationId="{90A9E868-8A4D-CBB0-1556-FF290E733B96}"/>
          </ac:spMkLst>
        </pc:spChg>
        <pc:spChg chg="del">
          <ac:chgData name="Simon Brown" userId="19938383-fec8-4f89-b642-60601738aaa5" providerId="ADAL" clId="{5EF29757-C079-48A0-8C18-243A2DFC1640}" dt="2022-06-24T14:17:39.934" v="1004" actId="478"/>
          <ac:spMkLst>
            <pc:docMk/>
            <pc:sldMk cId="4037505211" sldId="258"/>
            <ac:spMk id="55" creationId="{1B3768F0-3076-CD99-D6E7-1852AD25814F}"/>
          </ac:spMkLst>
        </pc:spChg>
        <pc:spChg chg="mod">
          <ac:chgData name="Simon Brown" userId="19938383-fec8-4f89-b642-60601738aaa5" providerId="ADAL" clId="{5EF29757-C079-48A0-8C18-243A2DFC1640}" dt="2022-06-24T14:28:58.944" v="1964" actId="1037"/>
          <ac:spMkLst>
            <pc:docMk/>
            <pc:sldMk cId="4037505211" sldId="258"/>
            <ac:spMk id="56" creationId="{A0C58BD1-B155-869A-5BA6-2ACCFCD16DA0}"/>
          </ac:spMkLst>
        </pc:spChg>
        <pc:spChg chg="del">
          <ac:chgData name="Simon Brown" userId="19938383-fec8-4f89-b642-60601738aaa5" providerId="ADAL" clId="{5EF29757-C079-48A0-8C18-243A2DFC1640}" dt="2022-06-24T14:17:30.963" v="1002" actId="478"/>
          <ac:spMkLst>
            <pc:docMk/>
            <pc:sldMk cId="4037505211" sldId="258"/>
            <ac:spMk id="57" creationId="{9B53769B-2503-E118-2DBE-CEFD551A5C6E}"/>
          </ac:spMkLst>
        </pc:spChg>
        <pc:spChg chg="del">
          <ac:chgData name="Simon Brown" userId="19938383-fec8-4f89-b642-60601738aaa5" providerId="ADAL" clId="{5EF29757-C079-48A0-8C18-243A2DFC1640}" dt="2022-06-24T14:25:38.654" v="1685" actId="478"/>
          <ac:spMkLst>
            <pc:docMk/>
            <pc:sldMk cId="4037505211" sldId="258"/>
            <ac:spMk id="58" creationId="{250950E1-2447-5462-DA0F-EC9D80542C00}"/>
          </ac:spMkLst>
        </pc:spChg>
        <pc:spChg chg="mod">
          <ac:chgData name="Simon Brown" userId="19938383-fec8-4f89-b642-60601738aaa5" providerId="ADAL" clId="{5EF29757-C079-48A0-8C18-243A2DFC1640}" dt="2022-06-24T14:28:58.944" v="1964" actId="1037"/>
          <ac:spMkLst>
            <pc:docMk/>
            <pc:sldMk cId="4037505211" sldId="258"/>
            <ac:spMk id="59" creationId="{7DE0C758-E726-AD6B-ADD4-0C07772FBCBF}"/>
          </ac:spMkLst>
        </pc:spChg>
        <pc:spChg chg="mod">
          <ac:chgData name="Simon Brown" userId="19938383-fec8-4f89-b642-60601738aaa5" providerId="ADAL" clId="{5EF29757-C079-48A0-8C18-243A2DFC1640}" dt="2022-06-24T14:24:20.884" v="1409" actId="20577"/>
          <ac:spMkLst>
            <pc:docMk/>
            <pc:sldMk cId="4037505211" sldId="258"/>
            <ac:spMk id="61" creationId="{36C8B6CE-2731-7171-C666-1F3FB8D83B57}"/>
          </ac:spMkLst>
        </pc:spChg>
        <pc:spChg chg="del mod">
          <ac:chgData name="Simon Brown" userId="19938383-fec8-4f89-b642-60601738aaa5" providerId="ADAL" clId="{5EF29757-C079-48A0-8C18-243A2DFC1640}" dt="2022-06-24T14:25:26.639" v="1650" actId="478"/>
          <ac:spMkLst>
            <pc:docMk/>
            <pc:sldMk cId="4037505211" sldId="258"/>
            <ac:spMk id="62" creationId="{F0984B11-B30F-92E3-05BC-726453569A52}"/>
          </ac:spMkLst>
        </pc:spChg>
        <pc:spChg chg="mod">
          <ac:chgData name="Simon Brown" userId="19938383-fec8-4f89-b642-60601738aaa5" providerId="ADAL" clId="{5EF29757-C079-48A0-8C18-243A2DFC1640}" dt="2022-06-24T14:29:08.816" v="1993" actId="1037"/>
          <ac:spMkLst>
            <pc:docMk/>
            <pc:sldMk cId="4037505211" sldId="258"/>
            <ac:spMk id="64" creationId="{98487DF8-CB32-F98E-F8A0-3EF31B4CD37C}"/>
          </ac:spMkLst>
        </pc:spChg>
        <pc:spChg chg="mod">
          <ac:chgData name="Simon Brown" userId="19938383-fec8-4f89-b642-60601738aaa5" providerId="ADAL" clId="{5EF29757-C079-48A0-8C18-243A2DFC1640}" dt="2022-06-24T14:28:52.111" v="1946" actId="1037"/>
          <ac:spMkLst>
            <pc:docMk/>
            <pc:sldMk cId="4037505211" sldId="258"/>
            <ac:spMk id="65" creationId="{97E85C94-4D02-737D-B766-5B07097CC247}"/>
          </ac:spMkLst>
        </pc:spChg>
        <pc:spChg chg="mod">
          <ac:chgData name="Simon Brown" userId="19938383-fec8-4f89-b642-60601738aaa5" providerId="ADAL" clId="{5EF29757-C079-48A0-8C18-243A2DFC1640}" dt="2022-06-24T14:29:17.807" v="2025" actId="1036"/>
          <ac:spMkLst>
            <pc:docMk/>
            <pc:sldMk cId="4037505211" sldId="258"/>
            <ac:spMk id="66" creationId="{38CF2F11-9A3C-31A9-1635-FACC97583F4A}"/>
          </ac:spMkLst>
        </pc:spChg>
        <pc:spChg chg="mod">
          <ac:chgData name="Simon Brown" userId="19938383-fec8-4f89-b642-60601738aaa5" providerId="ADAL" clId="{5EF29757-C079-48A0-8C18-243A2DFC1640}" dt="2022-06-24T14:28:52.111" v="1946" actId="1037"/>
          <ac:spMkLst>
            <pc:docMk/>
            <pc:sldMk cId="4037505211" sldId="258"/>
            <ac:spMk id="67" creationId="{83A8E2B1-B277-6F16-02DE-DA6AFC9817DD}"/>
          </ac:spMkLst>
        </pc:spChg>
        <pc:spChg chg="mod">
          <ac:chgData name="Simon Brown" userId="19938383-fec8-4f89-b642-60601738aaa5" providerId="ADAL" clId="{5EF29757-C079-48A0-8C18-243A2DFC1640}" dt="2022-06-24T14:29:25.910" v="2028" actId="403"/>
          <ac:spMkLst>
            <pc:docMk/>
            <pc:sldMk cId="4037505211" sldId="258"/>
            <ac:spMk id="70" creationId="{2D05B31B-F485-C19A-7C2E-17A43DCC86EA}"/>
          </ac:spMkLst>
        </pc:spChg>
        <pc:spChg chg="mod">
          <ac:chgData name="Simon Brown" userId="19938383-fec8-4f89-b642-60601738aaa5" providerId="ADAL" clId="{5EF29757-C079-48A0-8C18-243A2DFC1640}" dt="2022-06-24T14:21:42.105" v="1115" actId="207"/>
          <ac:spMkLst>
            <pc:docMk/>
            <pc:sldMk cId="4037505211" sldId="258"/>
            <ac:spMk id="71" creationId="{8EE723EC-1B66-546B-F31B-414CA639B2A3}"/>
          </ac:spMkLst>
        </pc:spChg>
        <pc:spChg chg="mod">
          <ac:chgData name="Simon Brown" userId="19938383-fec8-4f89-b642-60601738aaa5" providerId="ADAL" clId="{5EF29757-C079-48A0-8C18-243A2DFC1640}" dt="2022-06-24T14:23:33.828" v="1325" actId="1036"/>
          <ac:spMkLst>
            <pc:docMk/>
            <pc:sldMk cId="4037505211" sldId="258"/>
            <ac:spMk id="72" creationId="{C2D498F8-390E-A411-AE4A-1B94FE544547}"/>
          </ac:spMkLst>
        </pc:spChg>
        <pc:spChg chg="mod">
          <ac:chgData name="Simon Brown" userId="19938383-fec8-4f89-b642-60601738aaa5" providerId="ADAL" clId="{5EF29757-C079-48A0-8C18-243A2DFC1640}" dt="2022-06-24T14:21:18.779" v="1084" actId="20577"/>
          <ac:spMkLst>
            <pc:docMk/>
            <pc:sldMk cId="4037505211" sldId="258"/>
            <ac:spMk id="76" creationId="{1FF96299-F03F-9BF6-1C16-817E83CAE2D2}"/>
          </ac:spMkLst>
        </pc:spChg>
        <pc:spChg chg="mod">
          <ac:chgData name="Simon Brown" userId="19938383-fec8-4f89-b642-60601738aaa5" providerId="ADAL" clId="{5EF29757-C079-48A0-8C18-243A2DFC1640}" dt="2022-06-24T14:23:29.774" v="1316" actId="14100"/>
          <ac:spMkLst>
            <pc:docMk/>
            <pc:sldMk cId="4037505211" sldId="258"/>
            <ac:spMk id="77" creationId="{13DE860F-3BBF-A8D3-C43E-87E48BAC0F02}"/>
          </ac:spMkLst>
        </pc:spChg>
        <pc:spChg chg="mod">
          <ac:chgData name="Simon Brown" userId="19938383-fec8-4f89-b642-60601738aaa5" providerId="ADAL" clId="{5EF29757-C079-48A0-8C18-243A2DFC1640}" dt="2022-06-24T14:22:15.138" v="1161" actId="20577"/>
          <ac:spMkLst>
            <pc:docMk/>
            <pc:sldMk cId="4037505211" sldId="258"/>
            <ac:spMk id="78" creationId="{5FA57206-FF5E-1AF8-5397-0688F7A1051F}"/>
          </ac:spMkLst>
        </pc:spChg>
        <pc:spChg chg="mod">
          <ac:chgData name="Simon Brown" userId="19938383-fec8-4f89-b642-60601738aaa5" providerId="ADAL" clId="{5EF29757-C079-48A0-8C18-243A2DFC1640}" dt="2022-06-24T14:30:02.429" v="2035" actId="14100"/>
          <ac:spMkLst>
            <pc:docMk/>
            <pc:sldMk cId="4037505211" sldId="258"/>
            <ac:spMk id="79" creationId="{5BE7C8E2-F5CF-A9C7-565F-0DCDFEB0F875}"/>
          </ac:spMkLst>
        </pc:spChg>
        <pc:spChg chg="mod">
          <ac:chgData name="Simon Brown" userId="19938383-fec8-4f89-b642-60601738aaa5" providerId="ADAL" clId="{5EF29757-C079-48A0-8C18-243A2DFC1640}" dt="2022-06-24T14:22:05.676" v="1138" actId="20577"/>
          <ac:spMkLst>
            <pc:docMk/>
            <pc:sldMk cId="4037505211" sldId="258"/>
            <ac:spMk id="80" creationId="{53258AD4-4D5D-3ECF-FC2E-23548509E558}"/>
          </ac:spMkLst>
        </pc:spChg>
        <pc:spChg chg="mod">
          <ac:chgData name="Simon Brown" userId="19938383-fec8-4f89-b642-60601738aaa5" providerId="ADAL" clId="{5EF29757-C079-48A0-8C18-243A2DFC1640}" dt="2022-06-24T14:30:07.421" v="2037" actId="1076"/>
          <ac:spMkLst>
            <pc:docMk/>
            <pc:sldMk cId="4037505211" sldId="258"/>
            <ac:spMk id="81" creationId="{A0009C83-C95E-2F51-998F-25D72839DE04}"/>
          </ac:spMkLst>
        </pc:spChg>
        <pc:spChg chg="mod">
          <ac:chgData name="Simon Brown" userId="19938383-fec8-4f89-b642-60601738aaa5" providerId="ADAL" clId="{5EF29757-C079-48A0-8C18-243A2DFC1640}" dt="2022-06-24T14:21:42.105" v="1115" actId="207"/>
          <ac:spMkLst>
            <pc:docMk/>
            <pc:sldMk cId="4037505211" sldId="258"/>
            <ac:spMk id="82" creationId="{D4753CED-B0FD-A616-2B67-24ED603B7341}"/>
          </ac:spMkLst>
        </pc:spChg>
        <pc:spChg chg="mod">
          <ac:chgData name="Simon Brown" userId="19938383-fec8-4f89-b642-60601738aaa5" providerId="ADAL" clId="{5EF29757-C079-48A0-8C18-243A2DFC1640}" dt="2022-06-24T14:18:28.327" v="1022" actId="20577"/>
          <ac:spMkLst>
            <pc:docMk/>
            <pc:sldMk cId="4037505211" sldId="258"/>
            <ac:spMk id="84" creationId="{0F742D97-FF26-1CAF-6EA0-107EE4298057}"/>
          </ac:spMkLst>
        </pc:spChg>
        <pc:spChg chg="mod">
          <ac:chgData name="Simon Brown" userId="19938383-fec8-4f89-b642-60601738aaa5" providerId="ADAL" clId="{5EF29757-C079-48A0-8C18-243A2DFC1640}" dt="2022-06-24T14:29:17.807" v="2025" actId="1036"/>
          <ac:spMkLst>
            <pc:docMk/>
            <pc:sldMk cId="4037505211" sldId="258"/>
            <ac:spMk id="85" creationId="{ADB73BFA-5AD1-D1D6-940B-0A7CFF1190E3}"/>
          </ac:spMkLst>
        </pc:spChg>
        <pc:spChg chg="mod">
          <ac:chgData name="Simon Brown" userId="19938383-fec8-4f89-b642-60601738aaa5" providerId="ADAL" clId="{5EF29757-C079-48A0-8C18-243A2DFC1640}" dt="2022-06-24T14:29:08.816" v="1993" actId="1037"/>
          <ac:spMkLst>
            <pc:docMk/>
            <pc:sldMk cId="4037505211" sldId="258"/>
            <ac:spMk id="86" creationId="{D90F40C7-440B-143B-A4E8-4A512FBFB2FB}"/>
          </ac:spMkLst>
        </pc:spChg>
        <pc:spChg chg="del">
          <ac:chgData name="Simon Brown" userId="19938383-fec8-4f89-b642-60601738aaa5" providerId="ADAL" clId="{5EF29757-C079-48A0-8C18-243A2DFC1640}" dt="2022-06-24T14:16:23.725" v="983" actId="478"/>
          <ac:spMkLst>
            <pc:docMk/>
            <pc:sldMk cId="4037505211" sldId="258"/>
            <ac:spMk id="87" creationId="{ABCF1784-5AD4-C72F-1F28-B6B03033501B}"/>
          </ac:spMkLst>
        </pc:spChg>
        <pc:spChg chg="del">
          <ac:chgData name="Simon Brown" userId="19938383-fec8-4f89-b642-60601738aaa5" providerId="ADAL" clId="{5EF29757-C079-48A0-8C18-243A2DFC1640}" dt="2022-06-24T14:16:23.725" v="983" actId="478"/>
          <ac:spMkLst>
            <pc:docMk/>
            <pc:sldMk cId="4037505211" sldId="258"/>
            <ac:spMk id="88" creationId="{E6F332F4-808C-AEDF-CEB7-3D488826180F}"/>
          </ac:spMkLst>
        </pc:spChg>
        <pc:spChg chg="mod">
          <ac:chgData name="Simon Brown" userId="19938383-fec8-4f89-b642-60601738aaa5" providerId="ADAL" clId="{5EF29757-C079-48A0-8C18-243A2DFC1640}" dt="2022-06-24T14:23:55.776" v="1357" actId="20577"/>
          <ac:spMkLst>
            <pc:docMk/>
            <pc:sldMk cId="4037505211" sldId="258"/>
            <ac:spMk id="89" creationId="{CAB51A9C-7F44-ECF7-BE69-6D4FAD861037}"/>
          </ac:spMkLst>
        </pc:spChg>
        <pc:spChg chg="mod">
          <ac:chgData name="Simon Brown" userId="19938383-fec8-4f89-b642-60601738aaa5" providerId="ADAL" clId="{5EF29757-C079-48A0-8C18-243A2DFC1640}" dt="2022-06-24T14:28:25.613" v="1918" actId="1076"/>
          <ac:spMkLst>
            <pc:docMk/>
            <pc:sldMk cId="4037505211" sldId="258"/>
            <ac:spMk id="90" creationId="{F9B37E74-8A4D-2FAF-FF81-50572E901BE7}"/>
          </ac:spMkLst>
        </pc:spChg>
        <pc:spChg chg="mod">
          <ac:chgData name="Simon Brown" userId="19938383-fec8-4f89-b642-60601738aaa5" providerId="ADAL" clId="{5EF29757-C079-48A0-8C18-243A2DFC1640}" dt="2022-06-24T14:28:25.613" v="1918" actId="1076"/>
          <ac:spMkLst>
            <pc:docMk/>
            <pc:sldMk cId="4037505211" sldId="258"/>
            <ac:spMk id="91" creationId="{8B61E8F2-CC5B-2682-0162-66408F1906C7}"/>
          </ac:spMkLst>
        </pc:spChg>
        <pc:spChg chg="mod">
          <ac:chgData name="Simon Brown" userId="19938383-fec8-4f89-b642-60601738aaa5" providerId="ADAL" clId="{5EF29757-C079-48A0-8C18-243A2DFC1640}" dt="2022-06-24T14:21:09.319" v="1049" actId="1076"/>
          <ac:spMkLst>
            <pc:docMk/>
            <pc:sldMk cId="4037505211" sldId="258"/>
            <ac:spMk id="94" creationId="{FF98786B-2D1D-84C7-A554-729468A044E3}"/>
          </ac:spMkLst>
        </pc:spChg>
        <pc:spChg chg="del">
          <ac:chgData name="Simon Brown" userId="19938383-fec8-4f89-b642-60601738aaa5" providerId="ADAL" clId="{5EF29757-C079-48A0-8C18-243A2DFC1640}" dt="2022-06-24T14:25:26.639" v="1650" actId="478"/>
          <ac:spMkLst>
            <pc:docMk/>
            <pc:sldMk cId="4037505211" sldId="258"/>
            <ac:spMk id="96" creationId="{37B0C6CF-96CC-DF60-D871-7E596D77B302}"/>
          </ac:spMkLst>
        </pc:spChg>
        <pc:spChg chg="del">
          <ac:chgData name="Simon Brown" userId="19938383-fec8-4f89-b642-60601738aaa5" providerId="ADAL" clId="{5EF29757-C079-48A0-8C18-243A2DFC1640}" dt="2022-06-24T14:25:38.654" v="1685" actId="478"/>
          <ac:spMkLst>
            <pc:docMk/>
            <pc:sldMk cId="4037505211" sldId="258"/>
            <ac:spMk id="97" creationId="{5972C9AB-1BFE-20DE-6EE3-370447205109}"/>
          </ac:spMkLst>
        </pc:spChg>
        <pc:spChg chg="mod">
          <ac:chgData name="Simon Brown" userId="19938383-fec8-4f89-b642-60601738aaa5" providerId="ADAL" clId="{5EF29757-C079-48A0-8C18-243A2DFC1640}" dt="2022-06-24T14:20:49.561" v="1029" actId="1036"/>
          <ac:spMkLst>
            <pc:docMk/>
            <pc:sldMk cId="4037505211" sldId="258"/>
            <ac:spMk id="99" creationId="{2958313E-0B66-5EB8-CA4D-9F050411D727}"/>
          </ac:spMkLst>
        </pc:spChg>
        <pc:spChg chg="del">
          <ac:chgData name="Simon Brown" userId="19938383-fec8-4f89-b642-60601738aaa5" providerId="ADAL" clId="{5EF29757-C079-48A0-8C18-243A2DFC1640}" dt="2022-06-24T14:25:35.503" v="1684" actId="478"/>
          <ac:spMkLst>
            <pc:docMk/>
            <pc:sldMk cId="4037505211" sldId="258"/>
            <ac:spMk id="100" creationId="{FC0273E9-BED2-7C9A-39C2-BB3DFE56839D}"/>
          </ac:spMkLst>
        </pc:spChg>
        <pc:spChg chg="del">
          <ac:chgData name="Simon Brown" userId="19938383-fec8-4f89-b642-60601738aaa5" providerId="ADAL" clId="{5EF29757-C079-48A0-8C18-243A2DFC1640}" dt="2022-06-24T14:25:35.503" v="1684" actId="478"/>
          <ac:spMkLst>
            <pc:docMk/>
            <pc:sldMk cId="4037505211" sldId="258"/>
            <ac:spMk id="101" creationId="{2B1349DA-9D91-1168-75D9-9A759E9BDADB}"/>
          </ac:spMkLst>
        </pc:spChg>
        <pc:spChg chg="mod">
          <ac:chgData name="Simon Brown" userId="19938383-fec8-4f89-b642-60601738aaa5" providerId="ADAL" clId="{5EF29757-C079-48A0-8C18-243A2DFC1640}" dt="2022-06-24T14:23:17.041" v="1313" actId="1035"/>
          <ac:spMkLst>
            <pc:docMk/>
            <pc:sldMk cId="4037505211" sldId="258"/>
            <ac:spMk id="120" creationId="{1BA741A5-714E-4BF7-D717-BAB0134A9F06}"/>
          </ac:spMkLst>
        </pc:spChg>
        <pc:spChg chg="mod">
          <ac:chgData name="Simon Brown" userId="19938383-fec8-4f89-b642-60601738aaa5" providerId="ADAL" clId="{5EF29757-C079-48A0-8C18-243A2DFC1640}" dt="2022-06-24T14:17:21.888" v="1000" actId="20577"/>
          <ac:spMkLst>
            <pc:docMk/>
            <pc:sldMk cId="4037505211" sldId="258"/>
            <ac:spMk id="145" creationId="{8B1711A5-5D5C-D289-83B9-4C1B86FDF556}"/>
          </ac:spMkLst>
        </pc:spChg>
        <pc:spChg chg="mod">
          <ac:chgData name="Simon Brown" userId="19938383-fec8-4f89-b642-60601738aaa5" providerId="ADAL" clId="{5EF29757-C079-48A0-8C18-243A2DFC1640}" dt="2022-06-24T14:23:40.950" v="1326" actId="1076"/>
          <ac:spMkLst>
            <pc:docMk/>
            <pc:sldMk cId="4037505211" sldId="258"/>
            <ac:spMk id="146" creationId="{BFF7C34F-33C5-2077-4417-819C815684B3}"/>
          </ac:spMkLst>
        </pc:spChg>
        <pc:picChg chg="mod">
          <ac:chgData name="Simon Brown" userId="19938383-fec8-4f89-b642-60601738aaa5" providerId="ADAL" clId="{5EF29757-C079-48A0-8C18-243A2DFC1640}" dt="2022-06-24T14:26:27.282" v="1749" actId="14100"/>
          <ac:picMkLst>
            <pc:docMk/>
            <pc:sldMk cId="4037505211" sldId="258"/>
            <ac:picMk id="4" creationId="{086EBA85-D3AD-52B8-3692-7E19DCBB613E}"/>
          </ac:picMkLst>
        </pc:picChg>
      </pc:sldChg>
    </pc:docChg>
  </pc:docChgLst>
  <pc:docChgLst>
    <pc:chgData name="Simon Brown" userId="19938383-fec8-4f89-b642-60601738aaa5" providerId="ADAL" clId="{96CAE858-1F2B-4536-82A5-DB8F6311EB92}"/>
    <pc:docChg chg="undo custSel modSld">
      <pc:chgData name="Simon Brown" userId="19938383-fec8-4f89-b642-60601738aaa5" providerId="ADAL" clId="{96CAE858-1F2B-4536-82A5-DB8F6311EB92}" dt="2022-06-24T13:57:44.294" v="1121" actId="207"/>
      <pc:docMkLst>
        <pc:docMk/>
      </pc:docMkLst>
      <pc:sldChg chg="modSp mod">
        <pc:chgData name="Simon Brown" userId="19938383-fec8-4f89-b642-60601738aaa5" providerId="ADAL" clId="{96CAE858-1F2B-4536-82A5-DB8F6311EB92}" dt="2022-06-24T13:57:44.294" v="1121" actId="207"/>
        <pc:sldMkLst>
          <pc:docMk/>
          <pc:sldMk cId="3113560296" sldId="257"/>
        </pc:sldMkLst>
        <pc:spChg chg="mod">
          <ac:chgData name="Simon Brown" userId="19938383-fec8-4f89-b642-60601738aaa5" providerId="ADAL" clId="{96CAE858-1F2B-4536-82A5-DB8F6311EB92}" dt="2022-06-24T13:56:44.378" v="1115" actId="1076"/>
          <ac:spMkLst>
            <pc:docMk/>
            <pc:sldMk cId="3113560296" sldId="257"/>
            <ac:spMk id="7" creationId="{E982D907-FB54-85DF-0B05-5B001C3D289C}"/>
          </ac:spMkLst>
        </pc:spChg>
        <pc:spChg chg="mod">
          <ac:chgData name="Simon Brown" userId="19938383-fec8-4f89-b642-60601738aaa5" providerId="ADAL" clId="{96CAE858-1F2B-4536-82A5-DB8F6311EB92}" dt="2022-06-24T13:54:51.387" v="1103" actId="1076"/>
          <ac:spMkLst>
            <pc:docMk/>
            <pc:sldMk cId="3113560296" sldId="257"/>
            <ac:spMk id="11" creationId="{B8A76B57-EE93-913E-E4B0-5B93EAEA44D0}"/>
          </ac:spMkLst>
        </pc:spChg>
        <pc:spChg chg="mod">
          <ac:chgData name="Simon Brown" userId="19938383-fec8-4f89-b642-60601738aaa5" providerId="ADAL" clId="{96CAE858-1F2B-4536-82A5-DB8F6311EB92}" dt="2022-06-24T13:56:33.717" v="1113" actId="1035"/>
          <ac:spMkLst>
            <pc:docMk/>
            <pc:sldMk cId="3113560296" sldId="257"/>
            <ac:spMk id="15" creationId="{96382593-E648-AF0D-9439-0D4B94C154AD}"/>
          </ac:spMkLst>
        </pc:spChg>
        <pc:spChg chg="mod">
          <ac:chgData name="Simon Brown" userId="19938383-fec8-4f89-b642-60601738aaa5" providerId="ADAL" clId="{96CAE858-1F2B-4536-82A5-DB8F6311EB92}" dt="2022-06-24T13:41:34.276" v="643" actId="1076"/>
          <ac:spMkLst>
            <pc:docMk/>
            <pc:sldMk cId="3113560296" sldId="257"/>
            <ac:spMk id="17" creationId="{90A9E868-8A4D-CBB0-1556-FF290E733B96}"/>
          </ac:spMkLst>
        </pc:spChg>
        <pc:spChg chg="mod">
          <ac:chgData name="Simon Brown" userId="19938383-fec8-4f89-b642-60601738aaa5" providerId="ADAL" clId="{96CAE858-1F2B-4536-82A5-DB8F6311EB92}" dt="2022-06-24T13:27:53.084" v="25" actId="20577"/>
          <ac:spMkLst>
            <pc:docMk/>
            <pc:sldMk cId="3113560296" sldId="257"/>
            <ac:spMk id="19" creationId="{D5D53C6E-919D-B9AD-5912-7F40916E1A0A}"/>
          </ac:spMkLst>
        </pc:spChg>
        <pc:spChg chg="mod">
          <ac:chgData name="Simon Brown" userId="19938383-fec8-4f89-b642-60601738aaa5" providerId="ADAL" clId="{96CAE858-1F2B-4536-82A5-DB8F6311EB92}" dt="2022-06-24T13:56:50.450" v="1116" actId="14100"/>
          <ac:spMkLst>
            <pc:docMk/>
            <pc:sldMk cId="3113560296" sldId="257"/>
            <ac:spMk id="55" creationId="{1B3768F0-3076-CD99-D6E7-1852AD25814F}"/>
          </ac:spMkLst>
        </pc:spChg>
        <pc:spChg chg="mod">
          <ac:chgData name="Simon Brown" userId="19938383-fec8-4f89-b642-60601738aaa5" providerId="ADAL" clId="{96CAE858-1F2B-4536-82A5-DB8F6311EB92}" dt="2022-06-24T13:56:26.402" v="1109" actId="14100"/>
          <ac:spMkLst>
            <pc:docMk/>
            <pc:sldMk cId="3113560296" sldId="257"/>
            <ac:spMk id="57" creationId="{9B53769B-2503-E118-2DBE-CEFD551A5C6E}"/>
          </ac:spMkLst>
        </pc:spChg>
        <pc:spChg chg="mod">
          <ac:chgData name="Simon Brown" userId="19938383-fec8-4f89-b642-60601738aaa5" providerId="ADAL" clId="{96CAE858-1F2B-4536-82A5-DB8F6311EB92}" dt="2022-06-24T13:47:24.902" v="916" actId="20577"/>
          <ac:spMkLst>
            <pc:docMk/>
            <pc:sldMk cId="3113560296" sldId="257"/>
            <ac:spMk id="58" creationId="{250950E1-2447-5462-DA0F-EC9D80542C00}"/>
          </ac:spMkLst>
        </pc:spChg>
        <pc:spChg chg="mod">
          <ac:chgData name="Simon Brown" userId="19938383-fec8-4f89-b642-60601738aaa5" providerId="ADAL" clId="{96CAE858-1F2B-4536-82A5-DB8F6311EB92}" dt="2022-06-24T13:46:04.391" v="823" actId="20577"/>
          <ac:spMkLst>
            <pc:docMk/>
            <pc:sldMk cId="3113560296" sldId="257"/>
            <ac:spMk id="59" creationId="{7DE0C758-E726-AD6B-ADD4-0C07772FBCBF}"/>
          </ac:spMkLst>
        </pc:spChg>
        <pc:spChg chg="mod">
          <ac:chgData name="Simon Brown" userId="19938383-fec8-4f89-b642-60601738aaa5" providerId="ADAL" clId="{96CAE858-1F2B-4536-82A5-DB8F6311EB92}" dt="2022-06-24T13:57:34.636" v="1117" actId="207"/>
          <ac:spMkLst>
            <pc:docMk/>
            <pc:sldMk cId="3113560296" sldId="257"/>
            <ac:spMk id="60" creationId="{A131D053-1C5B-47E3-6C61-0C3F32B0E6E8}"/>
          </ac:spMkLst>
        </pc:spChg>
        <pc:spChg chg="mod">
          <ac:chgData name="Simon Brown" userId="19938383-fec8-4f89-b642-60601738aaa5" providerId="ADAL" clId="{96CAE858-1F2B-4536-82A5-DB8F6311EB92}" dt="2022-06-24T13:57:44.294" v="1121" actId="207"/>
          <ac:spMkLst>
            <pc:docMk/>
            <pc:sldMk cId="3113560296" sldId="257"/>
            <ac:spMk id="61" creationId="{36C8B6CE-2731-7171-C666-1F3FB8D83B57}"/>
          </ac:spMkLst>
        </pc:spChg>
        <pc:spChg chg="mod">
          <ac:chgData name="Simon Brown" userId="19938383-fec8-4f89-b642-60601738aaa5" providerId="ADAL" clId="{96CAE858-1F2B-4536-82A5-DB8F6311EB92}" dt="2022-06-24T13:45:52.085" v="801" actId="20577"/>
          <ac:spMkLst>
            <pc:docMk/>
            <pc:sldMk cId="3113560296" sldId="257"/>
            <ac:spMk id="62" creationId="{F0984B11-B30F-92E3-05BC-726453569A52}"/>
          </ac:spMkLst>
        </pc:spChg>
        <pc:spChg chg="mod">
          <ac:chgData name="Simon Brown" userId="19938383-fec8-4f89-b642-60601738aaa5" providerId="ADAL" clId="{96CAE858-1F2B-4536-82A5-DB8F6311EB92}" dt="2022-06-24T13:45:30.201" v="754" actId="20577"/>
          <ac:spMkLst>
            <pc:docMk/>
            <pc:sldMk cId="3113560296" sldId="257"/>
            <ac:spMk id="64" creationId="{98487DF8-CB32-F98E-F8A0-3EF31B4CD37C}"/>
          </ac:spMkLst>
        </pc:spChg>
        <pc:spChg chg="mod">
          <ac:chgData name="Simon Brown" userId="19938383-fec8-4f89-b642-60601738aaa5" providerId="ADAL" clId="{96CAE858-1F2B-4536-82A5-DB8F6311EB92}" dt="2022-06-24T13:44:37.861" v="690" actId="14100"/>
          <ac:spMkLst>
            <pc:docMk/>
            <pc:sldMk cId="3113560296" sldId="257"/>
            <ac:spMk id="66" creationId="{38CF2F11-9A3C-31A9-1635-FACC97583F4A}"/>
          </ac:spMkLst>
        </pc:spChg>
        <pc:spChg chg="mod">
          <ac:chgData name="Simon Brown" userId="19938383-fec8-4f89-b642-60601738aaa5" providerId="ADAL" clId="{96CAE858-1F2B-4536-82A5-DB8F6311EB92}" dt="2022-06-24T13:47:42.064" v="964" actId="20577"/>
          <ac:spMkLst>
            <pc:docMk/>
            <pc:sldMk cId="3113560296" sldId="257"/>
            <ac:spMk id="67" creationId="{83A8E2B1-B277-6F16-02DE-DA6AFC9817DD}"/>
          </ac:spMkLst>
        </pc:spChg>
        <pc:spChg chg="mod">
          <ac:chgData name="Simon Brown" userId="19938383-fec8-4f89-b642-60601738aaa5" providerId="ADAL" clId="{96CAE858-1F2B-4536-82A5-DB8F6311EB92}" dt="2022-06-24T13:33:26.456" v="233" actId="207"/>
          <ac:spMkLst>
            <pc:docMk/>
            <pc:sldMk cId="3113560296" sldId="257"/>
            <ac:spMk id="69" creationId="{592A5544-ECBF-DEEC-ABFB-87391C0E0943}"/>
          </ac:spMkLst>
        </pc:spChg>
        <pc:spChg chg="mod">
          <ac:chgData name="Simon Brown" userId="19938383-fec8-4f89-b642-60601738aaa5" providerId="ADAL" clId="{96CAE858-1F2B-4536-82A5-DB8F6311EB92}" dt="2022-06-24T13:39:02.661" v="511" actId="20577"/>
          <ac:spMkLst>
            <pc:docMk/>
            <pc:sldMk cId="3113560296" sldId="257"/>
            <ac:spMk id="70" creationId="{2D05B31B-F485-C19A-7C2E-17A43DCC86EA}"/>
          </ac:spMkLst>
        </pc:spChg>
        <pc:spChg chg="mod">
          <ac:chgData name="Simon Brown" userId="19938383-fec8-4f89-b642-60601738aaa5" providerId="ADAL" clId="{96CAE858-1F2B-4536-82A5-DB8F6311EB92}" dt="2022-06-24T13:38:52.125" v="469" actId="20577"/>
          <ac:spMkLst>
            <pc:docMk/>
            <pc:sldMk cId="3113560296" sldId="257"/>
            <ac:spMk id="72" creationId="{C2D498F8-390E-A411-AE4A-1B94FE544547}"/>
          </ac:spMkLst>
        </pc:spChg>
        <pc:spChg chg="mod">
          <ac:chgData name="Simon Brown" userId="19938383-fec8-4f89-b642-60601738aaa5" providerId="ADAL" clId="{96CAE858-1F2B-4536-82A5-DB8F6311EB92}" dt="2022-06-24T13:36:39.981" v="392" actId="207"/>
          <ac:spMkLst>
            <pc:docMk/>
            <pc:sldMk cId="3113560296" sldId="257"/>
            <ac:spMk id="73" creationId="{7C9344B0-E07A-AEAF-43B5-17C3ADDFD1AB}"/>
          </ac:spMkLst>
        </pc:spChg>
        <pc:spChg chg="mod">
          <ac:chgData name="Simon Brown" userId="19938383-fec8-4f89-b642-60601738aaa5" providerId="ADAL" clId="{96CAE858-1F2B-4536-82A5-DB8F6311EB92}" dt="2022-06-24T13:34:43.193" v="303" actId="20577"/>
          <ac:spMkLst>
            <pc:docMk/>
            <pc:sldMk cId="3113560296" sldId="257"/>
            <ac:spMk id="76" creationId="{1FF96299-F03F-9BF6-1C16-817E83CAE2D2}"/>
          </ac:spMkLst>
        </pc:spChg>
        <pc:spChg chg="mod">
          <ac:chgData name="Simon Brown" userId="19938383-fec8-4f89-b642-60601738aaa5" providerId="ADAL" clId="{96CAE858-1F2B-4536-82A5-DB8F6311EB92}" dt="2022-06-24T13:36:47.202" v="393" actId="207"/>
          <ac:spMkLst>
            <pc:docMk/>
            <pc:sldMk cId="3113560296" sldId="257"/>
            <ac:spMk id="78" creationId="{5FA57206-FF5E-1AF8-5397-0688F7A1051F}"/>
          </ac:spMkLst>
        </pc:spChg>
        <pc:spChg chg="mod">
          <ac:chgData name="Simon Brown" userId="19938383-fec8-4f89-b642-60601738aaa5" providerId="ADAL" clId="{96CAE858-1F2B-4536-82A5-DB8F6311EB92}" dt="2022-06-24T13:36:13.975" v="364" actId="20577"/>
          <ac:spMkLst>
            <pc:docMk/>
            <pc:sldMk cId="3113560296" sldId="257"/>
            <ac:spMk id="80" creationId="{53258AD4-4D5D-3ECF-FC2E-23548509E558}"/>
          </ac:spMkLst>
        </pc:spChg>
        <pc:spChg chg="mod">
          <ac:chgData name="Simon Brown" userId="19938383-fec8-4f89-b642-60601738aaa5" providerId="ADAL" clId="{96CAE858-1F2B-4536-82A5-DB8F6311EB92}" dt="2022-06-24T13:35:37.397" v="316" actId="20577"/>
          <ac:spMkLst>
            <pc:docMk/>
            <pc:sldMk cId="3113560296" sldId="257"/>
            <ac:spMk id="82" creationId="{D4753CED-B0FD-A616-2B67-24ED603B7341}"/>
          </ac:spMkLst>
        </pc:spChg>
        <pc:spChg chg="mod">
          <ac:chgData name="Simon Brown" userId="19938383-fec8-4f89-b642-60601738aaa5" providerId="ADAL" clId="{96CAE858-1F2B-4536-82A5-DB8F6311EB92}" dt="2022-06-24T13:27:45.622" v="23" actId="20577"/>
          <ac:spMkLst>
            <pc:docMk/>
            <pc:sldMk cId="3113560296" sldId="257"/>
            <ac:spMk id="84" creationId="{0F742D97-FF26-1CAF-6EA0-107EE4298057}"/>
          </ac:spMkLst>
        </pc:spChg>
        <pc:spChg chg="mod">
          <ac:chgData name="Simon Brown" userId="19938383-fec8-4f89-b642-60601738aaa5" providerId="ADAL" clId="{96CAE858-1F2B-4536-82A5-DB8F6311EB92}" dt="2022-06-24T13:30:35.095" v="165" actId="20577"/>
          <ac:spMkLst>
            <pc:docMk/>
            <pc:sldMk cId="3113560296" sldId="257"/>
            <ac:spMk id="88" creationId="{E6F332F4-808C-AEDF-CEB7-3D488826180F}"/>
          </ac:spMkLst>
        </pc:spChg>
        <pc:spChg chg="mod">
          <ac:chgData name="Simon Brown" userId="19938383-fec8-4f89-b642-60601738aaa5" providerId="ADAL" clId="{96CAE858-1F2B-4536-82A5-DB8F6311EB92}" dt="2022-06-24T13:38:38.862" v="448" actId="20577"/>
          <ac:spMkLst>
            <pc:docMk/>
            <pc:sldMk cId="3113560296" sldId="257"/>
            <ac:spMk id="89" creationId="{CAB51A9C-7F44-ECF7-BE69-6D4FAD861037}"/>
          </ac:spMkLst>
        </pc:spChg>
        <pc:spChg chg="mod">
          <ac:chgData name="Simon Brown" userId="19938383-fec8-4f89-b642-60601738aaa5" providerId="ADAL" clId="{96CAE858-1F2B-4536-82A5-DB8F6311EB92}" dt="2022-06-24T13:40:43.880" v="636" actId="20577"/>
          <ac:spMkLst>
            <pc:docMk/>
            <pc:sldMk cId="3113560296" sldId="257"/>
            <ac:spMk id="91" creationId="{8B61E8F2-CC5B-2682-0162-66408F1906C7}"/>
          </ac:spMkLst>
        </pc:spChg>
        <pc:spChg chg="mod">
          <ac:chgData name="Simon Brown" userId="19938383-fec8-4f89-b642-60601738aaa5" providerId="ADAL" clId="{96CAE858-1F2B-4536-82A5-DB8F6311EB92}" dt="2022-06-24T13:33:14.388" v="232" actId="1076"/>
          <ac:spMkLst>
            <pc:docMk/>
            <pc:sldMk cId="3113560296" sldId="257"/>
            <ac:spMk id="94" creationId="{FF98786B-2D1D-84C7-A554-729468A044E3}"/>
          </ac:spMkLst>
        </pc:spChg>
        <pc:spChg chg="mod">
          <ac:chgData name="Simon Brown" userId="19938383-fec8-4f89-b642-60601738aaa5" providerId="ADAL" clId="{96CAE858-1F2B-4536-82A5-DB8F6311EB92}" dt="2022-06-24T13:41:34.276" v="643" actId="1076"/>
          <ac:spMkLst>
            <pc:docMk/>
            <pc:sldMk cId="3113560296" sldId="257"/>
            <ac:spMk id="99" creationId="{2958313E-0B66-5EB8-CA4D-9F050411D727}"/>
          </ac:spMkLst>
        </pc:spChg>
        <pc:spChg chg="mod">
          <ac:chgData name="Simon Brown" userId="19938383-fec8-4f89-b642-60601738aaa5" providerId="ADAL" clId="{96CAE858-1F2B-4536-82A5-DB8F6311EB92}" dt="2022-06-24T13:46:18.391" v="825" actId="207"/>
          <ac:spMkLst>
            <pc:docMk/>
            <pc:sldMk cId="3113560296" sldId="257"/>
            <ac:spMk id="100" creationId="{FC0273E9-BED2-7C9A-39C2-BB3DFE56839D}"/>
          </ac:spMkLst>
        </pc:spChg>
        <pc:spChg chg="mod">
          <ac:chgData name="Simon Brown" userId="19938383-fec8-4f89-b642-60601738aaa5" providerId="ADAL" clId="{96CAE858-1F2B-4536-82A5-DB8F6311EB92}" dt="2022-06-24T13:46:45.088" v="838" actId="20577"/>
          <ac:spMkLst>
            <pc:docMk/>
            <pc:sldMk cId="3113560296" sldId="257"/>
            <ac:spMk id="101" creationId="{2B1349DA-9D91-1168-75D9-9A759E9BDADB}"/>
          </ac:spMkLst>
        </pc:spChg>
        <pc:spChg chg="mod">
          <ac:chgData name="Simon Brown" userId="19938383-fec8-4f89-b642-60601738aaa5" providerId="ADAL" clId="{96CAE858-1F2B-4536-82A5-DB8F6311EB92}" dt="2022-06-24T13:37:07.677" v="424" actId="1076"/>
          <ac:spMkLst>
            <pc:docMk/>
            <pc:sldMk cId="3113560296" sldId="257"/>
            <ac:spMk id="120" creationId="{1BA741A5-714E-4BF7-D717-BAB0134A9F06}"/>
          </ac:spMkLst>
        </pc:spChg>
        <pc:spChg chg="mod">
          <ac:chgData name="Simon Brown" userId="19938383-fec8-4f89-b642-60601738aaa5" providerId="ADAL" clId="{96CAE858-1F2B-4536-82A5-DB8F6311EB92}" dt="2022-06-24T13:33:58.537" v="285" actId="20577"/>
          <ac:spMkLst>
            <pc:docMk/>
            <pc:sldMk cId="3113560296" sldId="257"/>
            <ac:spMk id="145" creationId="{8B1711A5-5D5C-D289-83B9-4C1B86FDF556}"/>
          </ac:spMkLst>
        </pc:spChg>
      </pc:sldChg>
    </pc:docChg>
  </pc:docChgLst>
  <pc:docChgLst>
    <pc:chgData name="Simon Brown" userId="19938383-fec8-4f89-b642-60601738aaa5" providerId="ADAL" clId="{57038ABA-13C9-446E-93A5-D50F55E4E6B0}"/>
    <pc:docChg chg="undo custSel modSld modMainMaster modNotesMaster">
      <pc:chgData name="Simon Brown" userId="19938383-fec8-4f89-b642-60601738aaa5" providerId="ADAL" clId="{57038ABA-13C9-446E-93A5-D50F55E4E6B0}" dt="2022-06-16T09:41:21.734" v="103" actId="20577"/>
      <pc:docMkLst>
        <pc:docMk/>
      </pc:docMkLst>
      <pc:sldChg chg="modSp mod modNotes">
        <pc:chgData name="Simon Brown" userId="19938383-fec8-4f89-b642-60601738aaa5" providerId="ADAL" clId="{57038ABA-13C9-446E-93A5-D50F55E4E6B0}" dt="2022-06-16T09:41:21.734" v="103" actId="20577"/>
        <pc:sldMkLst>
          <pc:docMk/>
          <pc:sldMk cId="3113560296" sldId="257"/>
        </pc:sldMkLst>
        <pc:spChg chg="mod">
          <ac:chgData name="Simon Brown" userId="19938383-fec8-4f89-b642-60601738aaa5" providerId="ADAL" clId="{57038ABA-13C9-446E-93A5-D50F55E4E6B0}" dt="2022-06-16T09:38:13.054" v="68"/>
          <ac:spMkLst>
            <pc:docMk/>
            <pc:sldMk cId="3113560296" sldId="257"/>
            <ac:spMk id="7" creationId="{E982D907-FB54-85DF-0B05-5B001C3D289C}"/>
          </ac:spMkLst>
        </pc:spChg>
        <pc:spChg chg="mod">
          <ac:chgData name="Simon Brown" userId="19938383-fec8-4f89-b642-60601738aaa5" providerId="ADAL" clId="{57038ABA-13C9-446E-93A5-D50F55E4E6B0}" dt="2022-06-16T09:38:13.054" v="68"/>
          <ac:spMkLst>
            <pc:docMk/>
            <pc:sldMk cId="3113560296" sldId="257"/>
            <ac:spMk id="8" creationId="{9F74351F-906E-5255-29C3-A38A12C6BEF6}"/>
          </ac:spMkLst>
        </pc:spChg>
        <pc:spChg chg="mod">
          <ac:chgData name="Simon Brown" userId="19938383-fec8-4f89-b642-60601738aaa5" providerId="ADAL" clId="{57038ABA-13C9-446E-93A5-D50F55E4E6B0}" dt="2022-06-16T09:38:13.054" v="68"/>
          <ac:spMkLst>
            <pc:docMk/>
            <pc:sldMk cId="3113560296" sldId="257"/>
            <ac:spMk id="11" creationId="{B8A76B57-EE93-913E-E4B0-5B93EAEA44D0}"/>
          </ac:spMkLst>
        </pc:spChg>
        <pc:spChg chg="mod">
          <ac:chgData name="Simon Brown" userId="19938383-fec8-4f89-b642-60601738aaa5" providerId="ADAL" clId="{57038ABA-13C9-446E-93A5-D50F55E4E6B0}" dt="2022-06-16T09:38:13.054" v="68"/>
          <ac:spMkLst>
            <pc:docMk/>
            <pc:sldMk cId="3113560296" sldId="257"/>
            <ac:spMk id="13" creationId="{A5036244-1C79-9F0D-775E-4EC264328EBA}"/>
          </ac:spMkLst>
        </pc:spChg>
        <pc:spChg chg="mod">
          <ac:chgData name="Simon Brown" userId="19938383-fec8-4f89-b642-60601738aaa5" providerId="ADAL" clId="{57038ABA-13C9-446E-93A5-D50F55E4E6B0}" dt="2022-06-16T09:38:13.054" v="68"/>
          <ac:spMkLst>
            <pc:docMk/>
            <pc:sldMk cId="3113560296" sldId="257"/>
            <ac:spMk id="15" creationId="{96382593-E648-AF0D-9439-0D4B94C154AD}"/>
          </ac:spMkLst>
        </pc:spChg>
        <pc:spChg chg="mod">
          <ac:chgData name="Simon Brown" userId="19938383-fec8-4f89-b642-60601738aaa5" providerId="ADAL" clId="{57038ABA-13C9-446E-93A5-D50F55E4E6B0}" dt="2022-06-16T09:38:13.054" v="68"/>
          <ac:spMkLst>
            <pc:docMk/>
            <pc:sldMk cId="3113560296" sldId="257"/>
            <ac:spMk id="17" creationId="{90A9E868-8A4D-CBB0-1556-FF290E733B96}"/>
          </ac:spMkLst>
        </pc:spChg>
        <pc:spChg chg="mod">
          <ac:chgData name="Simon Brown" userId="19938383-fec8-4f89-b642-60601738aaa5" providerId="ADAL" clId="{57038ABA-13C9-446E-93A5-D50F55E4E6B0}" dt="2022-06-16T09:38:13.054" v="68"/>
          <ac:spMkLst>
            <pc:docMk/>
            <pc:sldMk cId="3113560296" sldId="257"/>
            <ac:spMk id="19" creationId="{D5D53C6E-919D-B9AD-5912-7F40916E1A0A}"/>
          </ac:spMkLst>
        </pc:spChg>
        <pc:spChg chg="mod">
          <ac:chgData name="Simon Brown" userId="19938383-fec8-4f89-b642-60601738aaa5" providerId="ADAL" clId="{57038ABA-13C9-446E-93A5-D50F55E4E6B0}" dt="2022-06-16T09:38:13.054" v="68"/>
          <ac:spMkLst>
            <pc:docMk/>
            <pc:sldMk cId="3113560296" sldId="257"/>
            <ac:spMk id="54" creationId="{9319F5A3-4F59-256C-1F3E-4D0010058CD1}"/>
          </ac:spMkLst>
        </pc:spChg>
        <pc:spChg chg="mod">
          <ac:chgData name="Simon Brown" userId="19938383-fec8-4f89-b642-60601738aaa5" providerId="ADAL" clId="{57038ABA-13C9-446E-93A5-D50F55E4E6B0}" dt="2022-06-16T09:38:13.054" v="68"/>
          <ac:spMkLst>
            <pc:docMk/>
            <pc:sldMk cId="3113560296" sldId="257"/>
            <ac:spMk id="55" creationId="{1B3768F0-3076-CD99-D6E7-1852AD25814F}"/>
          </ac:spMkLst>
        </pc:spChg>
        <pc:spChg chg="mod">
          <ac:chgData name="Simon Brown" userId="19938383-fec8-4f89-b642-60601738aaa5" providerId="ADAL" clId="{57038ABA-13C9-446E-93A5-D50F55E4E6B0}" dt="2022-06-16T09:38:13.054" v="68"/>
          <ac:spMkLst>
            <pc:docMk/>
            <pc:sldMk cId="3113560296" sldId="257"/>
            <ac:spMk id="56" creationId="{A0C58BD1-B155-869A-5BA6-2ACCFCD16DA0}"/>
          </ac:spMkLst>
        </pc:spChg>
        <pc:spChg chg="mod">
          <ac:chgData name="Simon Brown" userId="19938383-fec8-4f89-b642-60601738aaa5" providerId="ADAL" clId="{57038ABA-13C9-446E-93A5-D50F55E4E6B0}" dt="2022-06-16T09:38:13.054" v="68"/>
          <ac:spMkLst>
            <pc:docMk/>
            <pc:sldMk cId="3113560296" sldId="257"/>
            <ac:spMk id="57" creationId="{9B53769B-2503-E118-2DBE-CEFD551A5C6E}"/>
          </ac:spMkLst>
        </pc:spChg>
        <pc:spChg chg="mod">
          <ac:chgData name="Simon Brown" userId="19938383-fec8-4f89-b642-60601738aaa5" providerId="ADAL" clId="{57038ABA-13C9-446E-93A5-D50F55E4E6B0}" dt="2022-06-16T09:38:13.054" v="68"/>
          <ac:spMkLst>
            <pc:docMk/>
            <pc:sldMk cId="3113560296" sldId="257"/>
            <ac:spMk id="58" creationId="{250950E1-2447-5462-DA0F-EC9D80542C00}"/>
          </ac:spMkLst>
        </pc:spChg>
        <pc:spChg chg="mod">
          <ac:chgData name="Simon Brown" userId="19938383-fec8-4f89-b642-60601738aaa5" providerId="ADAL" clId="{57038ABA-13C9-446E-93A5-D50F55E4E6B0}" dt="2022-06-16T09:38:13.054" v="68"/>
          <ac:spMkLst>
            <pc:docMk/>
            <pc:sldMk cId="3113560296" sldId="257"/>
            <ac:spMk id="59" creationId="{7DE0C758-E726-AD6B-ADD4-0C07772FBCBF}"/>
          </ac:spMkLst>
        </pc:spChg>
        <pc:spChg chg="mod">
          <ac:chgData name="Simon Brown" userId="19938383-fec8-4f89-b642-60601738aaa5" providerId="ADAL" clId="{57038ABA-13C9-446E-93A5-D50F55E4E6B0}" dt="2022-06-16T09:38:13.054" v="68"/>
          <ac:spMkLst>
            <pc:docMk/>
            <pc:sldMk cId="3113560296" sldId="257"/>
            <ac:spMk id="60" creationId="{A131D053-1C5B-47E3-6C61-0C3F32B0E6E8}"/>
          </ac:spMkLst>
        </pc:spChg>
        <pc:spChg chg="mod">
          <ac:chgData name="Simon Brown" userId="19938383-fec8-4f89-b642-60601738aaa5" providerId="ADAL" clId="{57038ABA-13C9-446E-93A5-D50F55E4E6B0}" dt="2022-06-16T09:38:13.054" v="68"/>
          <ac:spMkLst>
            <pc:docMk/>
            <pc:sldMk cId="3113560296" sldId="257"/>
            <ac:spMk id="61" creationId="{36C8B6CE-2731-7171-C666-1F3FB8D83B57}"/>
          </ac:spMkLst>
        </pc:spChg>
        <pc:spChg chg="mod">
          <ac:chgData name="Simon Brown" userId="19938383-fec8-4f89-b642-60601738aaa5" providerId="ADAL" clId="{57038ABA-13C9-446E-93A5-D50F55E4E6B0}" dt="2022-06-16T09:38:13.054" v="68"/>
          <ac:spMkLst>
            <pc:docMk/>
            <pc:sldMk cId="3113560296" sldId="257"/>
            <ac:spMk id="62" creationId="{F0984B11-B30F-92E3-05BC-726453569A52}"/>
          </ac:spMkLst>
        </pc:spChg>
        <pc:spChg chg="mod">
          <ac:chgData name="Simon Brown" userId="19938383-fec8-4f89-b642-60601738aaa5" providerId="ADAL" clId="{57038ABA-13C9-446E-93A5-D50F55E4E6B0}" dt="2022-06-16T09:38:13.054" v="68"/>
          <ac:spMkLst>
            <pc:docMk/>
            <pc:sldMk cId="3113560296" sldId="257"/>
            <ac:spMk id="64" creationId="{98487DF8-CB32-F98E-F8A0-3EF31B4CD37C}"/>
          </ac:spMkLst>
        </pc:spChg>
        <pc:spChg chg="mod">
          <ac:chgData name="Simon Brown" userId="19938383-fec8-4f89-b642-60601738aaa5" providerId="ADAL" clId="{57038ABA-13C9-446E-93A5-D50F55E4E6B0}" dt="2022-06-16T09:38:13.054" v="68"/>
          <ac:spMkLst>
            <pc:docMk/>
            <pc:sldMk cId="3113560296" sldId="257"/>
            <ac:spMk id="65" creationId="{97E85C94-4D02-737D-B766-5B07097CC247}"/>
          </ac:spMkLst>
        </pc:spChg>
        <pc:spChg chg="mod">
          <ac:chgData name="Simon Brown" userId="19938383-fec8-4f89-b642-60601738aaa5" providerId="ADAL" clId="{57038ABA-13C9-446E-93A5-D50F55E4E6B0}" dt="2022-06-16T09:38:13.054" v="68"/>
          <ac:spMkLst>
            <pc:docMk/>
            <pc:sldMk cId="3113560296" sldId="257"/>
            <ac:spMk id="66" creationId="{38CF2F11-9A3C-31A9-1635-FACC97583F4A}"/>
          </ac:spMkLst>
        </pc:spChg>
        <pc:spChg chg="mod">
          <ac:chgData name="Simon Brown" userId="19938383-fec8-4f89-b642-60601738aaa5" providerId="ADAL" clId="{57038ABA-13C9-446E-93A5-D50F55E4E6B0}" dt="2022-06-16T09:38:13.054" v="68"/>
          <ac:spMkLst>
            <pc:docMk/>
            <pc:sldMk cId="3113560296" sldId="257"/>
            <ac:spMk id="67" creationId="{83A8E2B1-B277-6F16-02DE-DA6AFC9817DD}"/>
          </ac:spMkLst>
        </pc:spChg>
        <pc:spChg chg="mod">
          <ac:chgData name="Simon Brown" userId="19938383-fec8-4f89-b642-60601738aaa5" providerId="ADAL" clId="{57038ABA-13C9-446E-93A5-D50F55E4E6B0}" dt="2022-06-16T09:38:13.054" v="68"/>
          <ac:spMkLst>
            <pc:docMk/>
            <pc:sldMk cId="3113560296" sldId="257"/>
            <ac:spMk id="68" creationId="{F1BAAEF8-F0D4-E179-6715-90EAB172CD2B}"/>
          </ac:spMkLst>
        </pc:spChg>
        <pc:spChg chg="mod">
          <ac:chgData name="Simon Brown" userId="19938383-fec8-4f89-b642-60601738aaa5" providerId="ADAL" clId="{57038ABA-13C9-446E-93A5-D50F55E4E6B0}" dt="2022-06-16T09:38:13.054" v="68"/>
          <ac:spMkLst>
            <pc:docMk/>
            <pc:sldMk cId="3113560296" sldId="257"/>
            <ac:spMk id="69" creationId="{592A5544-ECBF-DEEC-ABFB-87391C0E0943}"/>
          </ac:spMkLst>
        </pc:spChg>
        <pc:spChg chg="mod">
          <ac:chgData name="Simon Brown" userId="19938383-fec8-4f89-b642-60601738aaa5" providerId="ADAL" clId="{57038ABA-13C9-446E-93A5-D50F55E4E6B0}" dt="2022-06-16T09:38:13.054" v="68"/>
          <ac:spMkLst>
            <pc:docMk/>
            <pc:sldMk cId="3113560296" sldId="257"/>
            <ac:spMk id="70" creationId="{2D05B31B-F485-C19A-7C2E-17A43DCC86EA}"/>
          </ac:spMkLst>
        </pc:spChg>
        <pc:spChg chg="mod">
          <ac:chgData name="Simon Brown" userId="19938383-fec8-4f89-b642-60601738aaa5" providerId="ADAL" clId="{57038ABA-13C9-446E-93A5-D50F55E4E6B0}" dt="2022-06-16T09:38:13.054" v="68"/>
          <ac:spMkLst>
            <pc:docMk/>
            <pc:sldMk cId="3113560296" sldId="257"/>
            <ac:spMk id="71" creationId="{8EE723EC-1B66-546B-F31B-414CA639B2A3}"/>
          </ac:spMkLst>
        </pc:spChg>
        <pc:spChg chg="mod">
          <ac:chgData name="Simon Brown" userId="19938383-fec8-4f89-b642-60601738aaa5" providerId="ADAL" clId="{57038ABA-13C9-446E-93A5-D50F55E4E6B0}" dt="2022-06-16T09:38:13.054" v="68"/>
          <ac:spMkLst>
            <pc:docMk/>
            <pc:sldMk cId="3113560296" sldId="257"/>
            <ac:spMk id="72" creationId="{C2D498F8-390E-A411-AE4A-1B94FE544547}"/>
          </ac:spMkLst>
        </pc:spChg>
        <pc:spChg chg="mod">
          <ac:chgData name="Simon Brown" userId="19938383-fec8-4f89-b642-60601738aaa5" providerId="ADAL" clId="{57038ABA-13C9-446E-93A5-D50F55E4E6B0}" dt="2022-06-16T09:38:13.054" v="68"/>
          <ac:spMkLst>
            <pc:docMk/>
            <pc:sldMk cId="3113560296" sldId="257"/>
            <ac:spMk id="73" creationId="{7C9344B0-E07A-AEAF-43B5-17C3ADDFD1AB}"/>
          </ac:spMkLst>
        </pc:spChg>
        <pc:spChg chg="mod">
          <ac:chgData name="Simon Brown" userId="19938383-fec8-4f89-b642-60601738aaa5" providerId="ADAL" clId="{57038ABA-13C9-446E-93A5-D50F55E4E6B0}" dt="2022-06-16T09:38:13.054" v="68"/>
          <ac:spMkLst>
            <pc:docMk/>
            <pc:sldMk cId="3113560296" sldId="257"/>
            <ac:spMk id="74" creationId="{B1EEF358-6E5D-6AB6-9063-61B89F2EE76E}"/>
          </ac:spMkLst>
        </pc:spChg>
        <pc:spChg chg="mod">
          <ac:chgData name="Simon Brown" userId="19938383-fec8-4f89-b642-60601738aaa5" providerId="ADAL" clId="{57038ABA-13C9-446E-93A5-D50F55E4E6B0}" dt="2022-06-16T09:38:13.054" v="68"/>
          <ac:spMkLst>
            <pc:docMk/>
            <pc:sldMk cId="3113560296" sldId="257"/>
            <ac:spMk id="75" creationId="{DDA1DB1F-6325-50A1-F05B-20DBB297C10F}"/>
          </ac:spMkLst>
        </pc:spChg>
        <pc:spChg chg="mod">
          <ac:chgData name="Simon Brown" userId="19938383-fec8-4f89-b642-60601738aaa5" providerId="ADAL" clId="{57038ABA-13C9-446E-93A5-D50F55E4E6B0}" dt="2022-06-16T09:38:13.054" v="68"/>
          <ac:spMkLst>
            <pc:docMk/>
            <pc:sldMk cId="3113560296" sldId="257"/>
            <ac:spMk id="76" creationId="{1FF96299-F03F-9BF6-1C16-817E83CAE2D2}"/>
          </ac:spMkLst>
        </pc:spChg>
        <pc:spChg chg="mod">
          <ac:chgData name="Simon Brown" userId="19938383-fec8-4f89-b642-60601738aaa5" providerId="ADAL" clId="{57038ABA-13C9-446E-93A5-D50F55E4E6B0}" dt="2022-06-16T09:38:13.054" v="68"/>
          <ac:spMkLst>
            <pc:docMk/>
            <pc:sldMk cId="3113560296" sldId="257"/>
            <ac:spMk id="77" creationId="{13DE860F-3BBF-A8D3-C43E-87E48BAC0F02}"/>
          </ac:spMkLst>
        </pc:spChg>
        <pc:spChg chg="mod">
          <ac:chgData name="Simon Brown" userId="19938383-fec8-4f89-b642-60601738aaa5" providerId="ADAL" clId="{57038ABA-13C9-446E-93A5-D50F55E4E6B0}" dt="2022-06-16T09:38:13.054" v="68"/>
          <ac:spMkLst>
            <pc:docMk/>
            <pc:sldMk cId="3113560296" sldId="257"/>
            <ac:spMk id="78" creationId="{5FA57206-FF5E-1AF8-5397-0688F7A1051F}"/>
          </ac:spMkLst>
        </pc:spChg>
        <pc:spChg chg="mod">
          <ac:chgData name="Simon Brown" userId="19938383-fec8-4f89-b642-60601738aaa5" providerId="ADAL" clId="{57038ABA-13C9-446E-93A5-D50F55E4E6B0}" dt="2022-06-16T09:38:13.054" v="68"/>
          <ac:spMkLst>
            <pc:docMk/>
            <pc:sldMk cId="3113560296" sldId="257"/>
            <ac:spMk id="79" creationId="{5BE7C8E2-F5CF-A9C7-565F-0DCDFEB0F875}"/>
          </ac:spMkLst>
        </pc:spChg>
        <pc:spChg chg="mod">
          <ac:chgData name="Simon Brown" userId="19938383-fec8-4f89-b642-60601738aaa5" providerId="ADAL" clId="{57038ABA-13C9-446E-93A5-D50F55E4E6B0}" dt="2022-06-16T09:38:13.054" v="68"/>
          <ac:spMkLst>
            <pc:docMk/>
            <pc:sldMk cId="3113560296" sldId="257"/>
            <ac:spMk id="80" creationId="{53258AD4-4D5D-3ECF-FC2E-23548509E558}"/>
          </ac:spMkLst>
        </pc:spChg>
        <pc:spChg chg="mod">
          <ac:chgData name="Simon Brown" userId="19938383-fec8-4f89-b642-60601738aaa5" providerId="ADAL" clId="{57038ABA-13C9-446E-93A5-D50F55E4E6B0}" dt="2022-06-16T09:38:13.054" v="68"/>
          <ac:spMkLst>
            <pc:docMk/>
            <pc:sldMk cId="3113560296" sldId="257"/>
            <ac:spMk id="81" creationId="{A0009C83-C95E-2F51-998F-25D72839DE04}"/>
          </ac:spMkLst>
        </pc:spChg>
        <pc:spChg chg="mod">
          <ac:chgData name="Simon Brown" userId="19938383-fec8-4f89-b642-60601738aaa5" providerId="ADAL" clId="{57038ABA-13C9-446E-93A5-D50F55E4E6B0}" dt="2022-06-16T09:38:13.054" v="68"/>
          <ac:spMkLst>
            <pc:docMk/>
            <pc:sldMk cId="3113560296" sldId="257"/>
            <ac:spMk id="82" creationId="{D4753CED-B0FD-A616-2B67-24ED603B7341}"/>
          </ac:spMkLst>
        </pc:spChg>
        <pc:spChg chg="mod">
          <ac:chgData name="Simon Brown" userId="19938383-fec8-4f89-b642-60601738aaa5" providerId="ADAL" clId="{57038ABA-13C9-446E-93A5-D50F55E4E6B0}" dt="2022-06-16T09:38:13.054" v="68"/>
          <ac:spMkLst>
            <pc:docMk/>
            <pc:sldMk cId="3113560296" sldId="257"/>
            <ac:spMk id="83" creationId="{57957A3F-0E44-6490-EA21-19972574F4B7}"/>
          </ac:spMkLst>
        </pc:spChg>
        <pc:spChg chg="mod">
          <ac:chgData name="Simon Brown" userId="19938383-fec8-4f89-b642-60601738aaa5" providerId="ADAL" clId="{57038ABA-13C9-446E-93A5-D50F55E4E6B0}" dt="2022-06-16T09:38:13.054" v="68"/>
          <ac:spMkLst>
            <pc:docMk/>
            <pc:sldMk cId="3113560296" sldId="257"/>
            <ac:spMk id="84" creationId="{0F742D97-FF26-1CAF-6EA0-107EE4298057}"/>
          </ac:spMkLst>
        </pc:spChg>
        <pc:spChg chg="mod">
          <ac:chgData name="Simon Brown" userId="19938383-fec8-4f89-b642-60601738aaa5" providerId="ADAL" clId="{57038ABA-13C9-446E-93A5-D50F55E4E6B0}" dt="2022-06-16T09:38:13.054" v="68"/>
          <ac:spMkLst>
            <pc:docMk/>
            <pc:sldMk cId="3113560296" sldId="257"/>
            <ac:spMk id="85" creationId="{ADB73BFA-5AD1-D1D6-940B-0A7CFF1190E3}"/>
          </ac:spMkLst>
        </pc:spChg>
        <pc:spChg chg="mod">
          <ac:chgData name="Simon Brown" userId="19938383-fec8-4f89-b642-60601738aaa5" providerId="ADAL" clId="{57038ABA-13C9-446E-93A5-D50F55E4E6B0}" dt="2022-06-16T09:38:13.054" v="68"/>
          <ac:spMkLst>
            <pc:docMk/>
            <pc:sldMk cId="3113560296" sldId="257"/>
            <ac:spMk id="86" creationId="{D90F40C7-440B-143B-A4E8-4A512FBFB2FB}"/>
          </ac:spMkLst>
        </pc:spChg>
        <pc:spChg chg="mod">
          <ac:chgData name="Simon Brown" userId="19938383-fec8-4f89-b642-60601738aaa5" providerId="ADAL" clId="{57038ABA-13C9-446E-93A5-D50F55E4E6B0}" dt="2022-06-16T09:38:13.054" v="68"/>
          <ac:spMkLst>
            <pc:docMk/>
            <pc:sldMk cId="3113560296" sldId="257"/>
            <ac:spMk id="87" creationId="{ABCF1784-5AD4-C72F-1F28-B6B03033501B}"/>
          </ac:spMkLst>
        </pc:spChg>
        <pc:spChg chg="mod">
          <ac:chgData name="Simon Brown" userId="19938383-fec8-4f89-b642-60601738aaa5" providerId="ADAL" clId="{57038ABA-13C9-446E-93A5-D50F55E4E6B0}" dt="2022-06-16T09:40:37.903" v="101" actId="113"/>
          <ac:spMkLst>
            <pc:docMk/>
            <pc:sldMk cId="3113560296" sldId="257"/>
            <ac:spMk id="88" creationId="{E6F332F4-808C-AEDF-CEB7-3D488826180F}"/>
          </ac:spMkLst>
        </pc:spChg>
        <pc:spChg chg="mod">
          <ac:chgData name="Simon Brown" userId="19938383-fec8-4f89-b642-60601738aaa5" providerId="ADAL" clId="{57038ABA-13C9-446E-93A5-D50F55E4E6B0}" dt="2022-06-16T09:38:13.054" v="68"/>
          <ac:spMkLst>
            <pc:docMk/>
            <pc:sldMk cId="3113560296" sldId="257"/>
            <ac:spMk id="89" creationId="{CAB51A9C-7F44-ECF7-BE69-6D4FAD861037}"/>
          </ac:spMkLst>
        </pc:spChg>
        <pc:spChg chg="mod">
          <ac:chgData name="Simon Brown" userId="19938383-fec8-4f89-b642-60601738aaa5" providerId="ADAL" clId="{57038ABA-13C9-446E-93A5-D50F55E4E6B0}" dt="2022-06-16T09:38:13.054" v="68"/>
          <ac:spMkLst>
            <pc:docMk/>
            <pc:sldMk cId="3113560296" sldId="257"/>
            <ac:spMk id="90" creationId="{F9B37E74-8A4D-2FAF-FF81-50572E901BE7}"/>
          </ac:spMkLst>
        </pc:spChg>
        <pc:spChg chg="mod">
          <ac:chgData name="Simon Brown" userId="19938383-fec8-4f89-b642-60601738aaa5" providerId="ADAL" clId="{57038ABA-13C9-446E-93A5-D50F55E4E6B0}" dt="2022-06-16T09:41:21.734" v="103" actId="20577"/>
          <ac:spMkLst>
            <pc:docMk/>
            <pc:sldMk cId="3113560296" sldId="257"/>
            <ac:spMk id="91" creationId="{8B61E8F2-CC5B-2682-0162-66408F1906C7}"/>
          </ac:spMkLst>
        </pc:spChg>
        <pc:spChg chg="mod">
          <ac:chgData name="Simon Brown" userId="19938383-fec8-4f89-b642-60601738aaa5" providerId="ADAL" clId="{57038ABA-13C9-446E-93A5-D50F55E4E6B0}" dt="2022-06-16T09:38:13.054" v="68"/>
          <ac:spMkLst>
            <pc:docMk/>
            <pc:sldMk cId="3113560296" sldId="257"/>
            <ac:spMk id="94" creationId="{FF98786B-2D1D-84C7-A554-729468A044E3}"/>
          </ac:spMkLst>
        </pc:spChg>
        <pc:spChg chg="mod">
          <ac:chgData name="Simon Brown" userId="19938383-fec8-4f89-b642-60601738aaa5" providerId="ADAL" clId="{57038ABA-13C9-446E-93A5-D50F55E4E6B0}" dt="2022-06-16T09:38:13.054" v="68"/>
          <ac:spMkLst>
            <pc:docMk/>
            <pc:sldMk cId="3113560296" sldId="257"/>
            <ac:spMk id="96" creationId="{37B0C6CF-96CC-DF60-D871-7E596D77B302}"/>
          </ac:spMkLst>
        </pc:spChg>
        <pc:spChg chg="mod">
          <ac:chgData name="Simon Brown" userId="19938383-fec8-4f89-b642-60601738aaa5" providerId="ADAL" clId="{57038ABA-13C9-446E-93A5-D50F55E4E6B0}" dt="2022-06-16T09:38:13.054" v="68"/>
          <ac:spMkLst>
            <pc:docMk/>
            <pc:sldMk cId="3113560296" sldId="257"/>
            <ac:spMk id="97" creationId="{5972C9AB-1BFE-20DE-6EE3-370447205109}"/>
          </ac:spMkLst>
        </pc:spChg>
        <pc:spChg chg="mod">
          <ac:chgData name="Simon Brown" userId="19938383-fec8-4f89-b642-60601738aaa5" providerId="ADAL" clId="{57038ABA-13C9-446E-93A5-D50F55E4E6B0}" dt="2022-06-16T09:38:13.054" v="68"/>
          <ac:spMkLst>
            <pc:docMk/>
            <pc:sldMk cId="3113560296" sldId="257"/>
            <ac:spMk id="98" creationId="{2AF90E40-5194-CFEA-F48D-E2066E20D52B}"/>
          </ac:spMkLst>
        </pc:spChg>
        <pc:spChg chg="mod">
          <ac:chgData name="Simon Brown" userId="19938383-fec8-4f89-b642-60601738aaa5" providerId="ADAL" clId="{57038ABA-13C9-446E-93A5-D50F55E4E6B0}" dt="2022-06-16T09:38:13.054" v="68"/>
          <ac:spMkLst>
            <pc:docMk/>
            <pc:sldMk cId="3113560296" sldId="257"/>
            <ac:spMk id="99" creationId="{2958313E-0B66-5EB8-CA4D-9F050411D727}"/>
          </ac:spMkLst>
        </pc:spChg>
        <pc:spChg chg="mod">
          <ac:chgData name="Simon Brown" userId="19938383-fec8-4f89-b642-60601738aaa5" providerId="ADAL" clId="{57038ABA-13C9-446E-93A5-D50F55E4E6B0}" dt="2022-06-16T09:39:34.802" v="69" actId="207"/>
          <ac:spMkLst>
            <pc:docMk/>
            <pc:sldMk cId="3113560296" sldId="257"/>
            <ac:spMk id="100" creationId="{FC0273E9-BED2-7C9A-39C2-BB3DFE56839D}"/>
          </ac:spMkLst>
        </pc:spChg>
        <pc:spChg chg="mod">
          <ac:chgData name="Simon Brown" userId="19938383-fec8-4f89-b642-60601738aaa5" providerId="ADAL" clId="{57038ABA-13C9-446E-93A5-D50F55E4E6B0}" dt="2022-06-16T09:39:42.497" v="72" actId="207"/>
          <ac:spMkLst>
            <pc:docMk/>
            <pc:sldMk cId="3113560296" sldId="257"/>
            <ac:spMk id="101" creationId="{2B1349DA-9D91-1168-75D9-9A759E9BDADB}"/>
          </ac:spMkLst>
        </pc:spChg>
        <pc:spChg chg="mod">
          <ac:chgData name="Simon Brown" userId="19938383-fec8-4f89-b642-60601738aaa5" providerId="ADAL" clId="{57038ABA-13C9-446E-93A5-D50F55E4E6B0}" dt="2022-06-16T09:38:13.054" v="68"/>
          <ac:spMkLst>
            <pc:docMk/>
            <pc:sldMk cId="3113560296" sldId="257"/>
            <ac:spMk id="120" creationId="{1BA741A5-714E-4BF7-D717-BAB0134A9F06}"/>
          </ac:spMkLst>
        </pc:spChg>
        <pc:spChg chg="mod">
          <ac:chgData name="Simon Brown" userId="19938383-fec8-4f89-b642-60601738aaa5" providerId="ADAL" clId="{57038ABA-13C9-446E-93A5-D50F55E4E6B0}" dt="2022-06-16T09:38:13.054" v="68"/>
          <ac:spMkLst>
            <pc:docMk/>
            <pc:sldMk cId="3113560296" sldId="257"/>
            <ac:spMk id="145" creationId="{8B1711A5-5D5C-D289-83B9-4C1B86FDF556}"/>
          </ac:spMkLst>
        </pc:spChg>
        <pc:spChg chg="mod">
          <ac:chgData name="Simon Brown" userId="19938383-fec8-4f89-b642-60601738aaa5" providerId="ADAL" clId="{57038ABA-13C9-446E-93A5-D50F55E4E6B0}" dt="2022-06-16T09:38:13.054" v="68"/>
          <ac:spMkLst>
            <pc:docMk/>
            <pc:sldMk cId="3113560296" sldId="257"/>
            <ac:spMk id="146" creationId="{BFF7C34F-33C5-2077-4417-819C815684B3}"/>
          </ac:spMkLst>
        </pc:spChg>
        <pc:grpChg chg="mod">
          <ac:chgData name="Simon Brown" userId="19938383-fec8-4f89-b642-60601738aaa5" providerId="ADAL" clId="{57038ABA-13C9-446E-93A5-D50F55E4E6B0}" dt="2022-06-16T09:38:13.054" v="68"/>
          <ac:grpSpMkLst>
            <pc:docMk/>
            <pc:sldMk cId="3113560296" sldId="257"/>
            <ac:grpSpMk id="21" creationId="{64002197-003D-1B26-D91E-1ABA3C095E3C}"/>
          </ac:grpSpMkLst>
        </pc:grpChg>
        <pc:picChg chg="mod">
          <ac:chgData name="Simon Brown" userId="19938383-fec8-4f89-b642-60601738aaa5" providerId="ADAL" clId="{57038ABA-13C9-446E-93A5-D50F55E4E6B0}" dt="2022-06-16T09:38:13.054" v="68"/>
          <ac:picMkLst>
            <pc:docMk/>
            <pc:sldMk cId="3113560296" sldId="257"/>
            <ac:picMk id="4" creationId="{086EBA85-D3AD-52B8-3692-7E19DCBB613E}"/>
          </ac:picMkLst>
        </pc:picChg>
        <pc:picChg chg="mod">
          <ac:chgData name="Simon Brown" userId="19938383-fec8-4f89-b642-60601738aaa5" providerId="ADAL" clId="{57038ABA-13C9-446E-93A5-D50F55E4E6B0}" dt="2022-06-16T09:38:13.054" v="68"/>
          <ac:picMkLst>
            <pc:docMk/>
            <pc:sldMk cId="3113560296" sldId="257"/>
            <ac:picMk id="9" creationId="{C80D6F05-A83A-D830-AD8E-7E369B0F8446}"/>
          </ac:picMkLst>
        </pc:picChg>
        <pc:picChg chg="mod">
          <ac:chgData name="Simon Brown" userId="19938383-fec8-4f89-b642-60601738aaa5" providerId="ADAL" clId="{57038ABA-13C9-446E-93A5-D50F55E4E6B0}" dt="2022-06-16T09:38:13.054" v="68"/>
          <ac:picMkLst>
            <pc:docMk/>
            <pc:sldMk cId="3113560296" sldId="257"/>
            <ac:picMk id="10" creationId="{6C5156E4-855E-C7E8-4029-F76FD213F0BB}"/>
          </ac:picMkLst>
        </pc:picChg>
      </pc:sldChg>
      <pc:sldMasterChg chg="modSp modSldLayout">
        <pc:chgData name="Simon Brown" userId="19938383-fec8-4f89-b642-60601738aaa5" providerId="ADAL" clId="{57038ABA-13C9-446E-93A5-D50F55E4E6B0}" dt="2022-06-16T09:38:13.054" v="68"/>
        <pc:sldMasterMkLst>
          <pc:docMk/>
          <pc:sldMasterMk cId="529563332" sldId="2147483768"/>
        </pc:sldMasterMkLst>
        <pc:spChg chg="mod">
          <ac:chgData name="Simon Brown" userId="19938383-fec8-4f89-b642-60601738aaa5" providerId="ADAL" clId="{57038ABA-13C9-446E-93A5-D50F55E4E6B0}" dt="2022-06-16T09:38:13.054" v="68"/>
          <ac:spMkLst>
            <pc:docMk/>
            <pc:sldMasterMk cId="529563332" sldId="2147483768"/>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6" creationId="{00000000-0000-0000-0000-000000000000}"/>
          </ac:spMkLst>
        </pc:spChg>
        <pc:sldLayoutChg chg="modSp">
          <pc:chgData name="Simon Brown" userId="19938383-fec8-4f89-b642-60601738aaa5" providerId="ADAL" clId="{57038ABA-13C9-446E-93A5-D50F55E4E6B0}" dt="2022-06-16T09:38:13.054" v="68"/>
          <pc:sldLayoutMkLst>
            <pc:docMk/>
            <pc:sldMasterMk cId="529563332" sldId="2147483768"/>
            <pc:sldLayoutMk cId="2115928957" sldId="2147483769"/>
          </pc:sldLayoutMkLst>
          <pc:spChg chg="mod">
            <ac:chgData name="Simon Brown" userId="19938383-fec8-4f89-b642-60601738aaa5" providerId="ADAL" clId="{57038ABA-13C9-446E-93A5-D50F55E4E6B0}" dt="2022-06-16T09:38:13.054" v="68"/>
            <ac:spMkLst>
              <pc:docMk/>
              <pc:sldMasterMk cId="529563332" sldId="2147483768"/>
              <pc:sldLayoutMk cId="2115928957" sldId="214748376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15928957" sldId="2147483769"/>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108642281" sldId="2147483771"/>
          </pc:sldLayoutMkLst>
          <pc:spChg chg="mod">
            <ac:chgData name="Simon Brown" userId="19938383-fec8-4f89-b642-60601738aaa5" providerId="ADAL" clId="{57038ABA-13C9-446E-93A5-D50F55E4E6B0}" dt="2022-06-16T09:38:13.054" v="68"/>
            <ac:spMkLst>
              <pc:docMk/>
              <pc:sldMasterMk cId="529563332" sldId="2147483768"/>
              <pc:sldLayoutMk cId="2108642281" sldId="2147483771"/>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08642281" sldId="2147483771"/>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664437435" sldId="2147483772"/>
          </pc:sldLayoutMkLst>
          <pc:spChg chg="mod">
            <ac:chgData name="Simon Brown" userId="19938383-fec8-4f89-b642-60601738aaa5" providerId="ADAL" clId="{57038ABA-13C9-446E-93A5-D50F55E4E6B0}" dt="2022-06-16T09:38:13.054" v="68"/>
            <ac:spMkLst>
              <pc:docMk/>
              <pc:sldMasterMk cId="529563332" sldId="2147483768"/>
              <pc:sldLayoutMk cId="2664437435" sldId="2147483772"/>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664437435" sldId="2147483772"/>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960341795" sldId="2147483773"/>
          </pc:sldLayoutMkLst>
          <pc:spChg chg="mod">
            <ac:chgData name="Simon Brown" userId="19938383-fec8-4f89-b642-60601738aaa5" providerId="ADAL" clId="{57038ABA-13C9-446E-93A5-D50F55E4E6B0}" dt="2022-06-16T09:38:13.054" v="68"/>
            <ac:spMkLst>
              <pc:docMk/>
              <pc:sldMasterMk cId="529563332" sldId="2147483768"/>
              <pc:sldLayoutMk cId="1960341795" sldId="2147483773"/>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6"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3041345861" sldId="2147483776"/>
          </pc:sldLayoutMkLst>
          <pc:spChg chg="mod">
            <ac:chgData name="Simon Brown" userId="19938383-fec8-4f89-b642-60601738aaa5" providerId="ADAL" clId="{57038ABA-13C9-446E-93A5-D50F55E4E6B0}" dt="2022-06-16T09:38:13.054" v="68"/>
            <ac:spMkLst>
              <pc:docMk/>
              <pc:sldMasterMk cId="529563332" sldId="2147483768"/>
              <pc:sldLayoutMk cId="3041345861" sldId="2147483776"/>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027998088" sldId="2147483777"/>
          </pc:sldLayoutMkLst>
          <pc:spChg chg="mod">
            <ac:chgData name="Simon Brown" userId="19938383-fec8-4f89-b642-60601738aaa5" providerId="ADAL" clId="{57038ABA-13C9-446E-93A5-D50F55E4E6B0}" dt="2022-06-16T09:38:13.054" v="68"/>
            <ac:spMkLst>
              <pc:docMk/>
              <pc:sldMasterMk cId="529563332" sldId="2147483768"/>
              <pc:sldLayoutMk cId="1027998088" sldId="2147483777"/>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4008204491" sldId="2147483779"/>
          </pc:sldLayoutMkLst>
          <pc:spChg chg="mod">
            <ac:chgData name="Simon Brown" userId="19938383-fec8-4f89-b642-60601738aaa5" providerId="ADAL" clId="{57038ABA-13C9-446E-93A5-D50F55E4E6B0}" dt="2022-06-16T09:38:13.054" v="68"/>
            <ac:spMkLst>
              <pc:docMk/>
              <pc:sldMasterMk cId="529563332" sldId="2147483768"/>
              <pc:sldLayoutMk cId="4008204491" sldId="214748377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4008204491" sldId="2147483779"/>
              <ac:spMk id="3" creationId="{00000000-0000-0000-0000-000000000000}"/>
            </ac:spMkLst>
          </pc:spChg>
        </pc:sldLayoutChg>
      </pc:sldMasterChg>
    </pc:docChg>
  </pc:docChgLst>
  <pc:docChgLst>
    <pc:chgData name="Simon Brown" userId="19938383-fec8-4f89-b642-60601738aaa5" providerId="ADAL" clId="{8080AAFC-73F8-4452-96A6-666152225E70}"/>
    <pc:docChg chg="undo custSel modSld">
      <pc:chgData name="Simon Brown" userId="19938383-fec8-4f89-b642-60601738aaa5" providerId="ADAL" clId="{8080AAFC-73F8-4452-96A6-666152225E70}" dt="2022-06-16T08:00:03.209" v="518" actId="1035"/>
      <pc:docMkLst>
        <pc:docMk/>
      </pc:docMkLst>
      <pc:sldChg chg="addSp delSp modSp mod">
        <pc:chgData name="Simon Brown" userId="19938383-fec8-4f89-b642-60601738aaa5" providerId="ADAL" clId="{8080AAFC-73F8-4452-96A6-666152225E70}" dt="2022-06-16T08:00:03.209" v="518" actId="1035"/>
        <pc:sldMkLst>
          <pc:docMk/>
          <pc:sldMk cId="3113560296" sldId="257"/>
        </pc:sldMkLst>
        <pc:spChg chg="mod">
          <ac:chgData name="Simon Brown" userId="19938383-fec8-4f89-b642-60601738aaa5" providerId="ADAL" clId="{8080AAFC-73F8-4452-96A6-666152225E70}" dt="2022-06-16T07:50:59.905" v="210" actId="20577"/>
          <ac:spMkLst>
            <pc:docMk/>
            <pc:sldMk cId="3113560296" sldId="257"/>
            <ac:spMk id="11" creationId="{B8A76B57-EE93-913E-E4B0-5B93EAEA44D0}"/>
          </ac:spMkLst>
        </pc:spChg>
        <pc:spChg chg="mod">
          <ac:chgData name="Simon Brown" userId="19938383-fec8-4f89-b642-60601738aaa5" providerId="ADAL" clId="{8080AAFC-73F8-4452-96A6-666152225E70}" dt="2022-06-16T08:00:03.209" v="518" actId="1035"/>
          <ac:spMkLst>
            <pc:docMk/>
            <pc:sldMk cId="3113560296" sldId="257"/>
            <ac:spMk id="15" creationId="{96382593-E648-AF0D-9439-0D4B94C154AD}"/>
          </ac:spMkLst>
        </pc:spChg>
        <pc:spChg chg="mod">
          <ac:chgData name="Simon Brown" userId="19938383-fec8-4f89-b642-60601738aaa5" providerId="ADAL" clId="{8080AAFC-73F8-4452-96A6-666152225E70}" dt="2022-06-16T08:00:03.209" v="518" actId="1035"/>
          <ac:spMkLst>
            <pc:docMk/>
            <pc:sldMk cId="3113560296" sldId="257"/>
            <ac:spMk id="57" creationId="{9B53769B-2503-E118-2DBE-CEFD551A5C6E}"/>
          </ac:spMkLst>
        </pc:spChg>
        <pc:spChg chg="add del mod">
          <ac:chgData name="Simon Brown" userId="19938383-fec8-4f89-b642-60601738aaa5" providerId="ADAL" clId="{8080AAFC-73F8-4452-96A6-666152225E70}" dt="2022-06-16T07:54:27.198" v="212"/>
          <ac:spMkLst>
            <pc:docMk/>
            <pc:sldMk cId="3113560296" sldId="257"/>
            <ac:spMk id="63" creationId="{09E063D2-43D2-41A2-E31A-535A98D65700}"/>
          </ac:spMkLst>
        </pc:spChg>
        <pc:spChg chg="add mod">
          <ac:chgData name="Simon Brown" userId="19938383-fec8-4f89-b642-60601738aaa5" providerId="ADAL" clId="{8080AAFC-73F8-4452-96A6-666152225E70}" dt="2022-06-16T07:59:05.002" v="505" actId="1037"/>
          <ac:spMkLst>
            <pc:docMk/>
            <pc:sldMk cId="3113560296" sldId="257"/>
            <ac:spMk id="87" creationId="{ABCF1784-5AD4-C72F-1F28-B6B03033501B}"/>
          </ac:spMkLst>
        </pc:spChg>
        <pc:spChg chg="add mod">
          <ac:chgData name="Simon Brown" userId="19938383-fec8-4f89-b642-60601738aaa5" providerId="ADAL" clId="{8080AAFC-73F8-4452-96A6-666152225E70}" dt="2022-06-16T07:59:05.002" v="505" actId="1037"/>
          <ac:spMkLst>
            <pc:docMk/>
            <pc:sldMk cId="3113560296" sldId="257"/>
            <ac:spMk id="88" creationId="{E6F332F4-808C-AEDF-CEB7-3D488826180F}"/>
          </ac:spMkLst>
        </pc:spChg>
        <pc:spChg chg="add mod">
          <ac:chgData name="Simon Brown" userId="19938383-fec8-4f89-b642-60601738aaa5" providerId="ADAL" clId="{8080AAFC-73F8-4452-96A6-666152225E70}" dt="2022-06-16T07:59:20.441" v="509" actId="1038"/>
          <ac:spMkLst>
            <pc:docMk/>
            <pc:sldMk cId="3113560296" sldId="257"/>
            <ac:spMk id="90" creationId="{F9B37E74-8A4D-2FAF-FF81-50572E901BE7}"/>
          </ac:spMkLst>
        </pc:spChg>
        <pc:spChg chg="add mod">
          <ac:chgData name="Simon Brown" userId="19938383-fec8-4f89-b642-60601738aaa5" providerId="ADAL" clId="{8080AAFC-73F8-4452-96A6-666152225E70}" dt="2022-06-16T07:59:20.441" v="509" actId="1038"/>
          <ac:spMkLst>
            <pc:docMk/>
            <pc:sldMk cId="3113560296" sldId="257"/>
            <ac:spMk id="91" creationId="{8B61E8F2-CC5B-2682-0162-66408F1906C7}"/>
          </ac:spMkLst>
        </pc:spChg>
      </pc:sldChg>
    </pc:docChg>
  </pc:docChgLst>
  <pc:docChgLst>
    <pc:chgData name="Simon Brown" userId="19938383-fec8-4f89-b642-60601738aaa5" providerId="ADAL" clId="{DAB7D559-8CBE-43A6-9451-85BD47C88A8A}"/>
    <pc:docChg chg="undo custSel modSld">
      <pc:chgData name="Simon Brown" userId="19938383-fec8-4f89-b642-60601738aaa5" providerId="ADAL" clId="{DAB7D559-8CBE-43A6-9451-85BD47C88A8A}" dt="2022-06-15T13:31:20.033" v="1018" actId="207"/>
      <pc:docMkLst>
        <pc:docMk/>
      </pc:docMkLst>
      <pc:sldChg chg="addSp delSp modSp mod">
        <pc:chgData name="Simon Brown" userId="19938383-fec8-4f89-b642-60601738aaa5" providerId="ADAL" clId="{DAB7D559-8CBE-43A6-9451-85BD47C88A8A}" dt="2022-06-15T13:31:20.033" v="1018" actId="207"/>
        <pc:sldMkLst>
          <pc:docMk/>
          <pc:sldMk cId="3113560296" sldId="257"/>
        </pc:sldMkLst>
        <pc:spChg chg="mod">
          <ac:chgData name="Simon Brown" userId="19938383-fec8-4f89-b642-60601738aaa5" providerId="ADAL" clId="{DAB7D559-8CBE-43A6-9451-85BD47C88A8A}" dt="2022-06-15T13:22:45.158" v="961" actId="20577"/>
          <ac:spMkLst>
            <pc:docMk/>
            <pc:sldMk cId="3113560296" sldId="257"/>
            <ac:spMk id="7" creationId="{E982D907-FB54-85DF-0B05-5B001C3D289C}"/>
          </ac:spMkLst>
        </pc:spChg>
        <pc:spChg chg="mod">
          <ac:chgData name="Simon Brown" userId="19938383-fec8-4f89-b642-60601738aaa5" providerId="ADAL" clId="{DAB7D559-8CBE-43A6-9451-85BD47C88A8A}" dt="2022-06-15T12:04:09.860" v="9" actId="14100"/>
          <ac:spMkLst>
            <pc:docMk/>
            <pc:sldMk cId="3113560296" sldId="257"/>
            <ac:spMk id="8" creationId="{9F74351F-906E-5255-29C3-A38A12C6BEF6}"/>
          </ac:spMkLst>
        </pc:spChg>
        <pc:spChg chg="mod">
          <ac:chgData name="Simon Brown" userId="19938383-fec8-4f89-b642-60601738aaa5" providerId="ADAL" clId="{DAB7D559-8CBE-43A6-9451-85BD47C88A8A}" dt="2022-06-15T13:11:36.557" v="911" actId="1582"/>
          <ac:spMkLst>
            <pc:docMk/>
            <pc:sldMk cId="3113560296" sldId="257"/>
            <ac:spMk id="11" creationId="{B8A76B57-EE93-913E-E4B0-5B93EAEA44D0}"/>
          </ac:spMkLst>
        </pc:spChg>
        <pc:spChg chg="mod">
          <ac:chgData name="Simon Brown" userId="19938383-fec8-4f89-b642-60601738aaa5" providerId="ADAL" clId="{DAB7D559-8CBE-43A6-9451-85BD47C88A8A}" dt="2022-06-15T13:24:49" v="978" actId="20577"/>
          <ac:spMkLst>
            <pc:docMk/>
            <pc:sldMk cId="3113560296" sldId="257"/>
            <ac:spMk id="15" creationId="{96382593-E648-AF0D-9439-0D4B94C154AD}"/>
          </ac:spMkLst>
        </pc:spChg>
        <pc:spChg chg="mod">
          <ac:chgData name="Simon Brown" userId="19938383-fec8-4f89-b642-60601738aaa5" providerId="ADAL" clId="{DAB7D559-8CBE-43A6-9451-85BD47C88A8A}" dt="2022-06-15T13:27:40.895" v="983" actId="1076"/>
          <ac:spMkLst>
            <pc:docMk/>
            <pc:sldMk cId="3113560296" sldId="257"/>
            <ac:spMk id="17" creationId="{90A9E868-8A4D-CBB0-1556-FF290E733B96}"/>
          </ac:spMkLst>
        </pc:spChg>
        <pc:spChg chg="del">
          <ac:chgData name="Simon Brown" userId="19938383-fec8-4f89-b642-60601738aaa5" providerId="ADAL" clId="{DAB7D559-8CBE-43A6-9451-85BD47C88A8A}" dt="2022-06-15T13:11:05.437" v="908" actId="478"/>
          <ac:spMkLst>
            <pc:docMk/>
            <pc:sldMk cId="3113560296" sldId="257"/>
            <ac:spMk id="18" creationId="{D27CE597-B958-1BB8-F421-BE0FCEFB26A4}"/>
          </ac:spMkLst>
        </pc:spChg>
        <pc:spChg chg="mod">
          <ac:chgData name="Simon Brown" userId="19938383-fec8-4f89-b642-60601738aaa5" providerId="ADAL" clId="{DAB7D559-8CBE-43A6-9451-85BD47C88A8A}" dt="2022-06-15T12:04:25.955" v="35" actId="20577"/>
          <ac:spMkLst>
            <pc:docMk/>
            <pc:sldMk cId="3113560296" sldId="257"/>
            <ac:spMk id="19" creationId="{D5D53C6E-919D-B9AD-5912-7F40916E1A0A}"/>
          </ac:spMkLst>
        </pc:spChg>
        <pc:spChg chg="add del mod">
          <ac:chgData name="Simon Brown" userId="19938383-fec8-4f89-b642-60601738aaa5" providerId="ADAL" clId="{DAB7D559-8CBE-43A6-9451-85BD47C88A8A}" dt="2022-06-15T12:42:19.230" v="488"/>
          <ac:spMkLst>
            <pc:docMk/>
            <pc:sldMk cId="3113560296" sldId="257"/>
            <ac:spMk id="52" creationId="{821CC5D6-261B-0B79-F3D2-0283847A640C}"/>
          </ac:spMkLst>
        </pc:spChg>
        <pc:spChg chg="add del mod">
          <ac:chgData name="Simon Brown" userId="19938383-fec8-4f89-b642-60601738aaa5" providerId="ADAL" clId="{DAB7D559-8CBE-43A6-9451-85BD47C88A8A}" dt="2022-06-15T12:42:19.230" v="488"/>
          <ac:spMkLst>
            <pc:docMk/>
            <pc:sldMk cId="3113560296" sldId="257"/>
            <ac:spMk id="53" creationId="{7D9BBACA-8E86-3412-7B34-82EC07345913}"/>
          </ac:spMkLst>
        </pc:spChg>
        <pc:spChg chg="add mod">
          <ac:chgData name="Simon Brown" userId="19938383-fec8-4f89-b642-60601738aaa5" providerId="ADAL" clId="{DAB7D559-8CBE-43A6-9451-85BD47C88A8A}" dt="2022-06-15T12:50:48.541" v="584" actId="1076"/>
          <ac:spMkLst>
            <pc:docMk/>
            <pc:sldMk cId="3113560296" sldId="257"/>
            <ac:spMk id="56" creationId="{A0C58BD1-B155-869A-5BA6-2ACCFCD16DA0}"/>
          </ac:spMkLst>
        </pc:spChg>
        <pc:spChg chg="mod">
          <ac:chgData name="Simon Brown" userId="19938383-fec8-4f89-b642-60601738aaa5" providerId="ADAL" clId="{DAB7D559-8CBE-43A6-9451-85BD47C88A8A}" dt="2022-06-15T12:51:58.398" v="599" actId="1076"/>
          <ac:spMkLst>
            <pc:docMk/>
            <pc:sldMk cId="3113560296" sldId="257"/>
            <ac:spMk id="58" creationId="{250950E1-2447-5462-DA0F-EC9D80542C00}"/>
          </ac:spMkLst>
        </pc:spChg>
        <pc:spChg chg="add mod">
          <ac:chgData name="Simon Brown" userId="19938383-fec8-4f89-b642-60601738aaa5" providerId="ADAL" clId="{DAB7D559-8CBE-43A6-9451-85BD47C88A8A}" dt="2022-06-15T12:50:48.541" v="584" actId="1076"/>
          <ac:spMkLst>
            <pc:docMk/>
            <pc:sldMk cId="3113560296" sldId="257"/>
            <ac:spMk id="59" creationId="{7DE0C758-E726-AD6B-ADD4-0C07772FBCBF}"/>
          </ac:spMkLst>
        </pc:spChg>
        <pc:spChg chg="add mod">
          <ac:chgData name="Simon Brown" userId="19938383-fec8-4f89-b642-60601738aaa5" providerId="ADAL" clId="{DAB7D559-8CBE-43A6-9451-85BD47C88A8A}" dt="2022-06-15T12:43:32.235" v="522" actId="1076"/>
          <ac:spMkLst>
            <pc:docMk/>
            <pc:sldMk cId="3113560296" sldId="257"/>
            <ac:spMk id="60" creationId="{A131D053-1C5B-47E3-6C61-0C3F32B0E6E8}"/>
          </ac:spMkLst>
        </pc:spChg>
        <pc:spChg chg="add mod">
          <ac:chgData name="Simon Brown" userId="19938383-fec8-4f89-b642-60601738aaa5" providerId="ADAL" clId="{DAB7D559-8CBE-43A6-9451-85BD47C88A8A}" dt="2022-06-15T12:46:42.940" v="538" actId="20577"/>
          <ac:spMkLst>
            <pc:docMk/>
            <pc:sldMk cId="3113560296" sldId="257"/>
            <ac:spMk id="61" creationId="{36C8B6CE-2731-7171-C666-1F3FB8D83B57}"/>
          </ac:spMkLst>
        </pc:spChg>
        <pc:spChg chg="mod">
          <ac:chgData name="Simon Brown" userId="19938383-fec8-4f89-b642-60601738aaa5" providerId="ADAL" clId="{DAB7D559-8CBE-43A6-9451-85BD47C88A8A}" dt="2022-06-15T12:48:59.415" v="566" actId="113"/>
          <ac:spMkLst>
            <pc:docMk/>
            <pc:sldMk cId="3113560296" sldId="257"/>
            <ac:spMk id="62" creationId="{F0984B11-B30F-92E3-05BC-726453569A52}"/>
          </ac:spMkLst>
        </pc:spChg>
        <pc:spChg chg="add del mod">
          <ac:chgData name="Simon Brown" userId="19938383-fec8-4f89-b642-60601738aaa5" providerId="ADAL" clId="{DAB7D559-8CBE-43A6-9451-85BD47C88A8A}" dt="2022-06-15T12:51:01.840" v="588"/>
          <ac:spMkLst>
            <pc:docMk/>
            <pc:sldMk cId="3113560296" sldId="257"/>
            <ac:spMk id="63" creationId="{F2631933-3D08-16C4-A144-26CCAD9A59BF}"/>
          </ac:spMkLst>
        </pc:spChg>
        <pc:spChg chg="mod">
          <ac:chgData name="Simon Brown" userId="19938383-fec8-4f89-b642-60601738aaa5" providerId="ADAL" clId="{DAB7D559-8CBE-43A6-9451-85BD47C88A8A}" dt="2022-06-15T12:47:15.670" v="544" actId="207"/>
          <ac:spMkLst>
            <pc:docMk/>
            <pc:sldMk cId="3113560296" sldId="257"/>
            <ac:spMk id="64" creationId="{98487DF8-CB32-F98E-F8A0-3EF31B4CD37C}"/>
          </ac:spMkLst>
        </pc:spChg>
        <pc:spChg chg="add mod">
          <ac:chgData name="Simon Brown" userId="19938383-fec8-4f89-b642-60601738aaa5" providerId="ADAL" clId="{DAB7D559-8CBE-43A6-9451-85BD47C88A8A}" dt="2022-06-15T12:51:50.606" v="598" actId="14100"/>
          <ac:spMkLst>
            <pc:docMk/>
            <pc:sldMk cId="3113560296" sldId="257"/>
            <ac:spMk id="65" creationId="{97E85C94-4D02-737D-B766-5B07097CC247}"/>
          </ac:spMkLst>
        </pc:spChg>
        <pc:spChg chg="mod">
          <ac:chgData name="Simon Brown" userId="19938383-fec8-4f89-b642-60601738aaa5" providerId="ADAL" clId="{DAB7D559-8CBE-43A6-9451-85BD47C88A8A}" dt="2022-06-15T12:46:58.734" v="540" actId="207"/>
          <ac:spMkLst>
            <pc:docMk/>
            <pc:sldMk cId="3113560296" sldId="257"/>
            <ac:spMk id="66" creationId="{38CF2F11-9A3C-31A9-1635-FACC97583F4A}"/>
          </ac:spMkLst>
        </pc:spChg>
        <pc:spChg chg="add mod">
          <ac:chgData name="Simon Brown" userId="19938383-fec8-4f89-b642-60601738aaa5" providerId="ADAL" clId="{DAB7D559-8CBE-43A6-9451-85BD47C88A8A}" dt="2022-06-15T12:51:39.741" v="594" actId="14100"/>
          <ac:spMkLst>
            <pc:docMk/>
            <pc:sldMk cId="3113560296" sldId="257"/>
            <ac:spMk id="67" creationId="{83A8E2B1-B277-6F16-02DE-DA6AFC9817DD}"/>
          </ac:spMkLst>
        </pc:spChg>
        <pc:spChg chg="mod">
          <ac:chgData name="Simon Brown" userId="19938383-fec8-4f89-b642-60601738aaa5" providerId="ADAL" clId="{DAB7D559-8CBE-43A6-9451-85BD47C88A8A}" dt="2022-06-15T12:23:41.866" v="139" actId="1038"/>
          <ac:spMkLst>
            <pc:docMk/>
            <pc:sldMk cId="3113560296" sldId="257"/>
            <ac:spMk id="68" creationId="{F1BAAEF8-F0D4-E179-6715-90EAB172CD2B}"/>
          </ac:spMkLst>
        </pc:spChg>
        <pc:spChg chg="mod">
          <ac:chgData name="Simon Brown" userId="19938383-fec8-4f89-b642-60601738aaa5" providerId="ADAL" clId="{DAB7D559-8CBE-43A6-9451-85BD47C88A8A}" dt="2022-06-15T13:26:55.576" v="981" actId="207"/>
          <ac:spMkLst>
            <pc:docMk/>
            <pc:sldMk cId="3113560296" sldId="257"/>
            <ac:spMk id="69" creationId="{592A5544-ECBF-DEEC-ABFB-87391C0E0943}"/>
          </ac:spMkLst>
        </pc:spChg>
        <pc:spChg chg="mod">
          <ac:chgData name="Simon Brown" userId="19938383-fec8-4f89-b642-60601738aaa5" providerId="ADAL" clId="{DAB7D559-8CBE-43A6-9451-85BD47C88A8A}" dt="2022-06-15T12:39:59.712" v="424" actId="122"/>
          <ac:spMkLst>
            <pc:docMk/>
            <pc:sldMk cId="3113560296" sldId="257"/>
            <ac:spMk id="70" creationId="{2D05B31B-F485-C19A-7C2E-17A43DCC86EA}"/>
          </ac:spMkLst>
        </pc:spChg>
        <pc:spChg chg="mod">
          <ac:chgData name="Simon Brown" userId="19938383-fec8-4f89-b642-60601738aaa5" providerId="ADAL" clId="{DAB7D559-8CBE-43A6-9451-85BD47C88A8A}" dt="2022-06-15T12:33:07.630" v="412" actId="20577"/>
          <ac:spMkLst>
            <pc:docMk/>
            <pc:sldMk cId="3113560296" sldId="257"/>
            <ac:spMk id="72" creationId="{C2D498F8-390E-A411-AE4A-1B94FE544547}"/>
          </ac:spMkLst>
        </pc:spChg>
        <pc:spChg chg="mod">
          <ac:chgData name="Simon Brown" userId="19938383-fec8-4f89-b642-60601738aaa5" providerId="ADAL" clId="{DAB7D559-8CBE-43A6-9451-85BD47C88A8A}" dt="2022-06-15T12:27:31.499" v="265" actId="14100"/>
          <ac:spMkLst>
            <pc:docMk/>
            <pc:sldMk cId="3113560296" sldId="257"/>
            <ac:spMk id="73" creationId="{7C9344B0-E07A-AEAF-43B5-17C3ADDFD1AB}"/>
          </ac:spMkLst>
        </pc:spChg>
        <pc:spChg chg="mod">
          <ac:chgData name="Simon Brown" userId="19938383-fec8-4f89-b642-60601738aaa5" providerId="ADAL" clId="{DAB7D559-8CBE-43A6-9451-85BD47C88A8A}" dt="2022-06-15T12:28:01.923" v="326" actId="14100"/>
          <ac:spMkLst>
            <pc:docMk/>
            <pc:sldMk cId="3113560296" sldId="257"/>
            <ac:spMk id="75" creationId="{DDA1DB1F-6325-50A1-F05B-20DBB297C10F}"/>
          </ac:spMkLst>
        </pc:spChg>
        <pc:spChg chg="mod">
          <ac:chgData name="Simon Brown" userId="19938383-fec8-4f89-b642-60601738aaa5" providerId="ADAL" clId="{DAB7D559-8CBE-43A6-9451-85BD47C88A8A}" dt="2022-06-15T12:23:19.729" v="128" actId="20577"/>
          <ac:spMkLst>
            <pc:docMk/>
            <pc:sldMk cId="3113560296" sldId="257"/>
            <ac:spMk id="76" creationId="{1FF96299-F03F-9BF6-1C16-817E83CAE2D2}"/>
          </ac:spMkLst>
        </pc:spChg>
        <pc:spChg chg="mod">
          <ac:chgData name="Simon Brown" userId="19938383-fec8-4f89-b642-60601738aaa5" providerId="ADAL" clId="{DAB7D559-8CBE-43A6-9451-85BD47C88A8A}" dt="2022-06-15T12:37:12.873" v="423" actId="1037"/>
          <ac:spMkLst>
            <pc:docMk/>
            <pc:sldMk cId="3113560296" sldId="257"/>
            <ac:spMk id="77" creationId="{13DE860F-3BBF-A8D3-C43E-87E48BAC0F02}"/>
          </ac:spMkLst>
        </pc:spChg>
        <pc:spChg chg="mod">
          <ac:chgData name="Simon Brown" userId="19938383-fec8-4f89-b642-60601738aaa5" providerId="ADAL" clId="{DAB7D559-8CBE-43A6-9451-85BD47C88A8A}" dt="2022-06-15T12:27:35.004" v="271" actId="1036"/>
          <ac:spMkLst>
            <pc:docMk/>
            <pc:sldMk cId="3113560296" sldId="257"/>
            <ac:spMk id="78" creationId="{5FA57206-FF5E-1AF8-5397-0688F7A1051F}"/>
          </ac:spMkLst>
        </pc:spChg>
        <pc:spChg chg="add mod">
          <ac:chgData name="Simon Brown" userId="19938383-fec8-4f89-b642-60601738aaa5" providerId="ADAL" clId="{DAB7D559-8CBE-43A6-9451-85BD47C88A8A}" dt="2022-06-15T13:27:52.120" v="985" actId="1076"/>
          <ac:spMkLst>
            <pc:docMk/>
            <pc:sldMk cId="3113560296" sldId="257"/>
            <ac:spMk id="79" creationId="{5BE7C8E2-F5CF-A9C7-565F-0DCDFEB0F875}"/>
          </ac:spMkLst>
        </pc:spChg>
        <pc:spChg chg="mod">
          <ac:chgData name="Simon Brown" userId="19938383-fec8-4f89-b642-60601738aaa5" providerId="ADAL" clId="{DAB7D559-8CBE-43A6-9451-85BD47C88A8A}" dt="2022-06-15T12:26:20.098" v="206" actId="20577"/>
          <ac:spMkLst>
            <pc:docMk/>
            <pc:sldMk cId="3113560296" sldId="257"/>
            <ac:spMk id="80" creationId="{53258AD4-4D5D-3ECF-FC2E-23548509E558}"/>
          </ac:spMkLst>
        </pc:spChg>
        <pc:spChg chg="add mod">
          <ac:chgData name="Simon Brown" userId="19938383-fec8-4f89-b642-60601738aaa5" providerId="ADAL" clId="{DAB7D559-8CBE-43A6-9451-85BD47C88A8A}" dt="2022-06-15T13:30:09.769" v="1016" actId="1038"/>
          <ac:spMkLst>
            <pc:docMk/>
            <pc:sldMk cId="3113560296" sldId="257"/>
            <ac:spMk id="81" creationId="{A0009C83-C95E-2F51-998F-25D72839DE04}"/>
          </ac:spMkLst>
        </pc:spChg>
        <pc:spChg chg="mod">
          <ac:chgData name="Simon Brown" userId="19938383-fec8-4f89-b642-60601738aaa5" providerId="ADAL" clId="{DAB7D559-8CBE-43A6-9451-85BD47C88A8A}" dt="2022-06-15T12:26:07.946" v="179" actId="20577"/>
          <ac:spMkLst>
            <pc:docMk/>
            <pc:sldMk cId="3113560296" sldId="257"/>
            <ac:spMk id="82" creationId="{D4753CED-B0FD-A616-2B67-24ED603B7341}"/>
          </ac:spMkLst>
        </pc:spChg>
        <pc:spChg chg="mod">
          <ac:chgData name="Simon Brown" userId="19938383-fec8-4f89-b642-60601738aaa5" providerId="ADAL" clId="{DAB7D559-8CBE-43A6-9451-85BD47C88A8A}" dt="2022-06-15T12:36:38.879" v="419" actId="14100"/>
          <ac:spMkLst>
            <pc:docMk/>
            <pc:sldMk cId="3113560296" sldId="257"/>
            <ac:spMk id="83" creationId="{57957A3F-0E44-6490-EA21-19972574F4B7}"/>
          </ac:spMkLst>
        </pc:spChg>
        <pc:spChg chg="mod">
          <ac:chgData name="Simon Brown" userId="19938383-fec8-4f89-b642-60601738aaa5" providerId="ADAL" clId="{DAB7D559-8CBE-43A6-9451-85BD47C88A8A}" dt="2022-06-15T13:25:23.903" v="979" actId="207"/>
          <ac:spMkLst>
            <pc:docMk/>
            <pc:sldMk cId="3113560296" sldId="257"/>
            <ac:spMk id="84" creationId="{0F742D97-FF26-1CAF-6EA0-107EE4298057}"/>
          </ac:spMkLst>
        </pc:spChg>
        <pc:spChg chg="mod">
          <ac:chgData name="Simon Brown" userId="19938383-fec8-4f89-b642-60601738aaa5" providerId="ADAL" clId="{DAB7D559-8CBE-43A6-9451-85BD47C88A8A}" dt="2022-06-15T12:47:05.020" v="542" actId="14100"/>
          <ac:spMkLst>
            <pc:docMk/>
            <pc:sldMk cId="3113560296" sldId="257"/>
            <ac:spMk id="85" creationId="{ADB73BFA-5AD1-D1D6-940B-0A7CFF1190E3}"/>
          </ac:spMkLst>
        </pc:spChg>
        <pc:spChg chg="mod">
          <ac:chgData name="Simon Brown" userId="19938383-fec8-4f89-b642-60601738aaa5" providerId="ADAL" clId="{DAB7D559-8CBE-43A6-9451-85BD47C88A8A}" dt="2022-06-15T13:12:33.068" v="918" actId="20577"/>
          <ac:spMkLst>
            <pc:docMk/>
            <pc:sldMk cId="3113560296" sldId="257"/>
            <ac:spMk id="89" creationId="{CAB51A9C-7F44-ECF7-BE69-6D4FAD861037}"/>
          </ac:spMkLst>
        </pc:spChg>
        <pc:spChg chg="del">
          <ac:chgData name="Simon Brown" userId="19938383-fec8-4f89-b642-60601738aaa5" providerId="ADAL" clId="{DAB7D559-8CBE-43A6-9451-85BD47C88A8A}" dt="2022-06-15T12:42:12.266" v="486" actId="478"/>
          <ac:spMkLst>
            <pc:docMk/>
            <pc:sldMk cId="3113560296" sldId="257"/>
            <ac:spMk id="92" creationId="{D7DF3E29-F4FD-177B-866F-D43C3C218C21}"/>
          </ac:spMkLst>
        </pc:spChg>
        <pc:spChg chg="mod">
          <ac:chgData name="Simon Brown" userId="19938383-fec8-4f89-b642-60601738aaa5" providerId="ADAL" clId="{DAB7D559-8CBE-43A6-9451-85BD47C88A8A}" dt="2022-06-15T13:27:24.956" v="982" actId="207"/>
          <ac:spMkLst>
            <pc:docMk/>
            <pc:sldMk cId="3113560296" sldId="257"/>
            <ac:spMk id="94" creationId="{FF98786B-2D1D-84C7-A554-729468A044E3}"/>
          </ac:spMkLst>
        </pc:spChg>
        <pc:spChg chg="mod">
          <ac:chgData name="Simon Brown" userId="19938383-fec8-4f89-b642-60601738aaa5" providerId="ADAL" clId="{DAB7D559-8CBE-43A6-9451-85BD47C88A8A}" dt="2022-06-15T12:47:51.174" v="558" actId="1036"/>
          <ac:spMkLst>
            <pc:docMk/>
            <pc:sldMk cId="3113560296" sldId="257"/>
            <ac:spMk id="96" creationId="{37B0C6CF-96CC-DF60-D871-7E596D77B302}"/>
          </ac:spMkLst>
        </pc:spChg>
        <pc:spChg chg="mod">
          <ac:chgData name="Simon Brown" userId="19938383-fec8-4f89-b642-60601738aaa5" providerId="ADAL" clId="{DAB7D559-8CBE-43A6-9451-85BD47C88A8A}" dt="2022-06-15T12:51:58.398" v="599" actId="1076"/>
          <ac:spMkLst>
            <pc:docMk/>
            <pc:sldMk cId="3113560296" sldId="257"/>
            <ac:spMk id="97" creationId="{5972C9AB-1BFE-20DE-6EE3-370447205109}"/>
          </ac:spMkLst>
        </pc:spChg>
        <pc:spChg chg="mod">
          <ac:chgData name="Simon Brown" userId="19938383-fec8-4f89-b642-60601738aaa5" providerId="ADAL" clId="{DAB7D559-8CBE-43A6-9451-85BD47C88A8A}" dt="2022-06-15T13:27:40.895" v="983" actId="1076"/>
          <ac:spMkLst>
            <pc:docMk/>
            <pc:sldMk cId="3113560296" sldId="257"/>
            <ac:spMk id="99" creationId="{2958313E-0B66-5EB8-CA4D-9F050411D727}"/>
          </ac:spMkLst>
        </pc:spChg>
        <pc:spChg chg="mod">
          <ac:chgData name="Simon Brown" userId="19938383-fec8-4f89-b642-60601738aaa5" providerId="ADAL" clId="{DAB7D559-8CBE-43A6-9451-85BD47C88A8A}" dt="2022-06-15T13:31:20.033" v="1018" actId="207"/>
          <ac:spMkLst>
            <pc:docMk/>
            <pc:sldMk cId="3113560296" sldId="257"/>
            <ac:spMk id="100" creationId="{FC0273E9-BED2-7C9A-39C2-BB3DFE56839D}"/>
          </ac:spMkLst>
        </pc:spChg>
        <pc:spChg chg="mod">
          <ac:chgData name="Simon Brown" userId="19938383-fec8-4f89-b642-60601738aaa5" providerId="ADAL" clId="{DAB7D559-8CBE-43A6-9451-85BD47C88A8A}" dt="2022-06-15T13:31:20.033" v="1018" actId="207"/>
          <ac:spMkLst>
            <pc:docMk/>
            <pc:sldMk cId="3113560296" sldId="257"/>
            <ac:spMk id="101" creationId="{2B1349DA-9D91-1168-75D9-9A759E9BDADB}"/>
          </ac:spMkLst>
        </pc:spChg>
        <pc:spChg chg="mod">
          <ac:chgData name="Simon Brown" userId="19938383-fec8-4f89-b642-60601738aaa5" providerId="ADAL" clId="{DAB7D559-8CBE-43A6-9451-85BD47C88A8A}" dt="2022-06-15T12:27:56.923" v="325" actId="20577"/>
          <ac:spMkLst>
            <pc:docMk/>
            <pc:sldMk cId="3113560296" sldId="257"/>
            <ac:spMk id="120" creationId="{1BA741A5-714E-4BF7-D717-BAB0134A9F06}"/>
          </ac:spMkLst>
        </pc:spChg>
        <pc:spChg chg="mod">
          <ac:chgData name="Simon Brown" userId="19938383-fec8-4f89-b642-60601738aaa5" providerId="ADAL" clId="{DAB7D559-8CBE-43A6-9451-85BD47C88A8A}" dt="2022-06-15T12:42:04.259" v="484" actId="948"/>
          <ac:spMkLst>
            <pc:docMk/>
            <pc:sldMk cId="3113560296" sldId="257"/>
            <ac:spMk id="145" creationId="{8B1711A5-5D5C-D289-83B9-4C1B86FDF556}"/>
          </ac:spMkLst>
        </pc:spChg>
        <pc:spChg chg="mod">
          <ac:chgData name="Simon Brown" userId="19938383-fec8-4f89-b642-60601738aaa5" providerId="ADAL" clId="{DAB7D559-8CBE-43A6-9451-85BD47C88A8A}" dt="2022-06-15T12:42:25.691" v="490" actId="1076"/>
          <ac:spMkLst>
            <pc:docMk/>
            <pc:sldMk cId="3113560296" sldId="257"/>
            <ac:spMk id="146" creationId="{BFF7C34F-33C5-2077-4417-819C815684B3}"/>
          </ac:spMkLst>
        </pc:spChg>
        <pc:spChg chg="del">
          <ac:chgData name="Simon Brown" userId="19938383-fec8-4f89-b642-60601738aaa5" providerId="ADAL" clId="{DAB7D559-8CBE-43A6-9451-85BD47C88A8A}" dt="2022-06-15T12:42:09.397" v="485" actId="478"/>
          <ac:spMkLst>
            <pc:docMk/>
            <pc:sldMk cId="3113560296" sldId="257"/>
            <ac:spMk id="149" creationId="{D9733A0D-6F28-7253-E871-736BC42E777C}"/>
          </ac:spMkLst>
        </pc:spChg>
        <pc:grpChg chg="mod">
          <ac:chgData name="Simon Brown" userId="19938383-fec8-4f89-b642-60601738aaa5" providerId="ADAL" clId="{DAB7D559-8CBE-43A6-9451-85BD47C88A8A}" dt="2022-06-15T12:32:20.501" v="382" actId="1076"/>
          <ac:grpSpMkLst>
            <pc:docMk/>
            <pc:sldMk cId="3113560296" sldId="257"/>
            <ac:grpSpMk id="21" creationId="{64002197-003D-1B26-D91E-1ABA3C095E3C}"/>
          </ac:grpSpMkLst>
        </pc:grpChg>
        <pc:picChg chg="del mod">
          <ac:chgData name="Simon Brown" userId="19938383-fec8-4f89-b642-60601738aaa5" providerId="ADAL" clId="{DAB7D559-8CBE-43A6-9451-85BD47C88A8A}" dt="2022-06-15T13:11:03.947" v="907" actId="478"/>
          <ac:picMkLst>
            <pc:docMk/>
            <pc:sldMk cId="3113560296" sldId="257"/>
            <ac:picMk id="2" creationId="{C2D602A6-1007-A5CB-A68A-91CEF0DF8195}"/>
          </ac:picMkLst>
        </pc:picChg>
        <pc:picChg chg="mod">
          <ac:chgData name="Simon Brown" userId="19938383-fec8-4f89-b642-60601738aaa5" providerId="ADAL" clId="{DAB7D559-8CBE-43A6-9451-85BD47C88A8A}" dt="2022-06-15T12:50:30.727" v="581" actId="1076"/>
          <ac:picMkLst>
            <pc:docMk/>
            <pc:sldMk cId="3113560296" sldId="257"/>
            <ac:picMk id="4" creationId="{086EBA85-D3AD-52B8-3692-7E19DCBB61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EA612-44C3-A341-902F-6435DE4D9F4D}" type="datetimeFigureOut">
              <a:rPr lang="en-RU" smtClean="0"/>
              <a:t>06/24/2022</a:t>
            </a:fld>
            <a:endParaRPr lang="en-RU"/>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5CCFA-17E5-5242-9475-F9B33242C020}" type="slidenum">
              <a:rPr lang="en-RU" smtClean="0"/>
              <a:t>‹#›</a:t>
            </a:fld>
            <a:endParaRPr lang="en-RU"/>
          </a:p>
        </p:txBody>
      </p:sp>
    </p:spTree>
    <p:extLst>
      <p:ext uri="{BB962C8B-B14F-4D97-AF65-F5344CB8AC3E}">
        <p14:creationId xmlns:p14="http://schemas.microsoft.com/office/powerpoint/2010/main" val="3734605633"/>
      </p:ext>
    </p:extLst>
  </p:cSld>
  <p:clrMap bg1="lt1" tx1="dk1" bg2="lt2" tx2="dk2" accent1="accent1" accent2="accent2" accent3="accent3" accent4="accent4" accent5="accent5" accent6="accent6" hlink="hlink" folHlink="folHlink"/>
  <p:notesStyle>
    <a:lvl1pPr marL="0" algn="l" defTabSz="914328" rtl="0" eaLnBrk="1" latinLnBrk="0" hangingPunct="1">
      <a:defRPr sz="1200" kern="1200">
        <a:solidFill>
          <a:schemeClr val="tx1"/>
        </a:solidFill>
        <a:latin typeface="+mn-lt"/>
        <a:ea typeface="+mn-ea"/>
        <a:cs typeface="+mn-cs"/>
      </a:defRPr>
    </a:lvl1pPr>
    <a:lvl2pPr marL="457165" algn="l" defTabSz="914328" rtl="0" eaLnBrk="1" latinLnBrk="0" hangingPunct="1">
      <a:defRPr sz="1200" kern="1200">
        <a:solidFill>
          <a:schemeClr val="tx1"/>
        </a:solidFill>
        <a:latin typeface="+mn-lt"/>
        <a:ea typeface="+mn-ea"/>
        <a:cs typeface="+mn-cs"/>
      </a:defRPr>
    </a:lvl2pPr>
    <a:lvl3pPr marL="914328" algn="l" defTabSz="914328" rtl="0" eaLnBrk="1" latinLnBrk="0" hangingPunct="1">
      <a:defRPr sz="1200" kern="1200">
        <a:solidFill>
          <a:schemeClr val="tx1"/>
        </a:solidFill>
        <a:latin typeface="+mn-lt"/>
        <a:ea typeface="+mn-ea"/>
        <a:cs typeface="+mn-cs"/>
      </a:defRPr>
    </a:lvl3pPr>
    <a:lvl4pPr marL="1371493" algn="l" defTabSz="914328" rtl="0" eaLnBrk="1" latinLnBrk="0" hangingPunct="1">
      <a:defRPr sz="1200" kern="1200">
        <a:solidFill>
          <a:schemeClr val="tx1"/>
        </a:solidFill>
        <a:latin typeface="+mn-lt"/>
        <a:ea typeface="+mn-ea"/>
        <a:cs typeface="+mn-cs"/>
      </a:defRPr>
    </a:lvl4pPr>
    <a:lvl5pPr marL="1828657" algn="l" defTabSz="914328" rtl="0" eaLnBrk="1" latinLnBrk="0" hangingPunct="1">
      <a:defRPr sz="1200" kern="1200">
        <a:solidFill>
          <a:schemeClr val="tx1"/>
        </a:solidFill>
        <a:latin typeface="+mn-lt"/>
        <a:ea typeface="+mn-ea"/>
        <a:cs typeface="+mn-cs"/>
      </a:defRPr>
    </a:lvl5pPr>
    <a:lvl6pPr marL="2285821" algn="l" defTabSz="914328" rtl="0" eaLnBrk="1" latinLnBrk="0" hangingPunct="1">
      <a:defRPr sz="1200" kern="1200">
        <a:solidFill>
          <a:schemeClr val="tx1"/>
        </a:solidFill>
        <a:latin typeface="+mn-lt"/>
        <a:ea typeface="+mn-ea"/>
        <a:cs typeface="+mn-cs"/>
      </a:defRPr>
    </a:lvl6pPr>
    <a:lvl7pPr marL="2742985" algn="l" defTabSz="914328" rtl="0" eaLnBrk="1" latinLnBrk="0" hangingPunct="1">
      <a:defRPr sz="1200" kern="1200">
        <a:solidFill>
          <a:schemeClr val="tx1"/>
        </a:solidFill>
        <a:latin typeface="+mn-lt"/>
        <a:ea typeface="+mn-ea"/>
        <a:cs typeface="+mn-cs"/>
      </a:defRPr>
    </a:lvl7pPr>
    <a:lvl8pPr marL="3200150" algn="l" defTabSz="914328" rtl="0" eaLnBrk="1" latinLnBrk="0" hangingPunct="1">
      <a:defRPr sz="1200" kern="1200">
        <a:solidFill>
          <a:schemeClr val="tx1"/>
        </a:solidFill>
        <a:latin typeface="+mn-lt"/>
        <a:ea typeface="+mn-ea"/>
        <a:cs typeface="+mn-cs"/>
      </a:defRPr>
    </a:lvl8pPr>
    <a:lvl9pPr marL="3657313" algn="l" defTabSz="9143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RU" dirty="0"/>
          </a:p>
        </p:txBody>
      </p:sp>
      <p:sp>
        <p:nvSpPr>
          <p:cNvPr id="4" name="Slide Number Placeholder 3"/>
          <p:cNvSpPr>
            <a:spLocks noGrp="1"/>
          </p:cNvSpPr>
          <p:nvPr>
            <p:ph type="sldNum" sz="quarter" idx="5"/>
          </p:nvPr>
        </p:nvSpPr>
        <p:spPr/>
        <p:txBody>
          <a:bodyPr/>
          <a:lstStyle/>
          <a:p>
            <a:fld id="{07F5CCFA-17E5-5242-9475-F9B33242C020}" type="slidenum">
              <a:rPr lang="en-RU" smtClean="0"/>
              <a:t>1</a:t>
            </a:fld>
            <a:endParaRPr lang="en-RU"/>
          </a:p>
        </p:txBody>
      </p:sp>
    </p:spTree>
    <p:extLst>
      <p:ext uri="{BB962C8B-B14F-4D97-AF65-F5344CB8AC3E}">
        <p14:creationId xmlns:p14="http://schemas.microsoft.com/office/powerpoint/2010/main" val="197040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RU" dirty="0"/>
          </a:p>
        </p:txBody>
      </p:sp>
      <p:sp>
        <p:nvSpPr>
          <p:cNvPr id="4" name="Slide Number Placeholder 3"/>
          <p:cNvSpPr>
            <a:spLocks noGrp="1"/>
          </p:cNvSpPr>
          <p:nvPr>
            <p:ph type="sldNum" sz="quarter" idx="5"/>
          </p:nvPr>
        </p:nvSpPr>
        <p:spPr/>
        <p:txBody>
          <a:bodyPr/>
          <a:lstStyle/>
          <a:p>
            <a:fld id="{07F5CCFA-17E5-5242-9475-F9B33242C020}" type="slidenum">
              <a:rPr lang="en-RU" smtClean="0"/>
              <a:t>2</a:t>
            </a:fld>
            <a:endParaRPr lang="en-RU"/>
          </a:p>
        </p:txBody>
      </p:sp>
    </p:spTree>
    <p:extLst>
      <p:ext uri="{BB962C8B-B14F-4D97-AF65-F5344CB8AC3E}">
        <p14:creationId xmlns:p14="http://schemas.microsoft.com/office/powerpoint/2010/main" val="306341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1267" y="1621191"/>
            <a:ext cx="13207604" cy="3448756"/>
          </a:xfrm>
        </p:spPr>
        <p:txBody>
          <a:bodyPr anchor="b"/>
          <a:lstStyle>
            <a:lvl1pPr algn="ctr">
              <a:defRPr sz="8666"/>
            </a:lvl1pPr>
          </a:lstStyle>
          <a:p>
            <a:r>
              <a:rPr lang="en-GB"/>
              <a:t>Click to edit Master title style</a:t>
            </a:r>
            <a:endParaRPr lang="en-US" dirty="0"/>
          </a:p>
        </p:txBody>
      </p:sp>
      <p:sp>
        <p:nvSpPr>
          <p:cNvPr id="3" name="Subtitle 2"/>
          <p:cNvSpPr>
            <a:spLocks noGrp="1"/>
          </p:cNvSpPr>
          <p:nvPr>
            <p:ph type="subTitle" idx="1"/>
          </p:nvPr>
        </p:nvSpPr>
        <p:spPr>
          <a:xfrm>
            <a:off x="2201267" y="5202944"/>
            <a:ext cx="13207604" cy="2391656"/>
          </a:xfrm>
        </p:spPr>
        <p:txBody>
          <a:bodyPr/>
          <a:lstStyle>
            <a:lvl1pPr marL="0" indent="0" algn="ctr">
              <a:buNone/>
              <a:defRPr sz="3467"/>
            </a:lvl1pPr>
            <a:lvl2pPr marL="660375" indent="0" algn="ctr">
              <a:buNone/>
              <a:defRPr sz="2889"/>
            </a:lvl2pPr>
            <a:lvl3pPr marL="1320750" indent="0" algn="ctr">
              <a:buNone/>
              <a:defRPr sz="2600"/>
            </a:lvl3pPr>
            <a:lvl4pPr marL="1981125" indent="0" algn="ctr">
              <a:buNone/>
              <a:defRPr sz="2311"/>
            </a:lvl4pPr>
            <a:lvl5pPr marL="2641501" indent="0" algn="ctr">
              <a:buNone/>
              <a:defRPr sz="2311"/>
            </a:lvl5pPr>
            <a:lvl6pPr marL="3301876" indent="0" algn="ctr">
              <a:buNone/>
              <a:defRPr sz="2311"/>
            </a:lvl6pPr>
            <a:lvl7pPr marL="3962252" indent="0" algn="ctr">
              <a:buNone/>
              <a:defRPr sz="2311"/>
            </a:lvl7pPr>
            <a:lvl8pPr marL="4622627" indent="0" algn="ctr">
              <a:buNone/>
              <a:defRPr sz="2311"/>
            </a:lvl8pPr>
            <a:lvl9pPr marL="5283001" indent="0" algn="ctr">
              <a:buNone/>
              <a:defRPr sz="2311"/>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06/24/2022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1592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06/24/2022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80142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7" y="527409"/>
            <a:ext cx="379718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10700" y="527409"/>
            <a:ext cx="11171431"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06/24/2022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400820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1424FE-A0B9-4849-9F1E-7D414A8ACBBA}" type="datetimeFigureOut">
              <a:rPr lang="en-RU" smtClean="0"/>
              <a:t>06/24/2022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98079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1525" y="2469623"/>
            <a:ext cx="15188744" cy="4120620"/>
          </a:xfrm>
        </p:spPr>
        <p:txBody>
          <a:bodyPr anchor="b"/>
          <a:lstStyle>
            <a:lvl1pPr>
              <a:defRPr sz="8666"/>
            </a:lvl1pPr>
          </a:lstStyle>
          <a:p>
            <a:r>
              <a:rPr lang="en-GB"/>
              <a:t>Click to edit Master title style</a:t>
            </a:r>
            <a:endParaRPr lang="en-US" dirty="0"/>
          </a:p>
        </p:txBody>
      </p:sp>
      <p:sp>
        <p:nvSpPr>
          <p:cNvPr id="3" name="Text Placeholder 2"/>
          <p:cNvSpPr>
            <a:spLocks noGrp="1"/>
          </p:cNvSpPr>
          <p:nvPr>
            <p:ph type="body" idx="1"/>
          </p:nvPr>
        </p:nvSpPr>
        <p:spPr>
          <a:xfrm>
            <a:off x="1201525" y="6629231"/>
            <a:ext cx="15188744" cy="2166937"/>
          </a:xfrm>
        </p:spPr>
        <p:txBody>
          <a:bodyPr/>
          <a:lstStyle>
            <a:lvl1pPr marL="0" indent="0">
              <a:buNone/>
              <a:defRPr sz="3467">
                <a:solidFill>
                  <a:schemeClr val="tx1">
                    <a:tint val="75000"/>
                  </a:schemeClr>
                </a:solidFill>
              </a:defRPr>
            </a:lvl1pPr>
            <a:lvl2pPr marL="660375" indent="0">
              <a:buNone/>
              <a:defRPr sz="2889">
                <a:solidFill>
                  <a:schemeClr val="tx1">
                    <a:tint val="75000"/>
                  </a:schemeClr>
                </a:solidFill>
              </a:defRPr>
            </a:lvl2pPr>
            <a:lvl3pPr marL="1320750" indent="0">
              <a:buNone/>
              <a:defRPr sz="2600">
                <a:solidFill>
                  <a:schemeClr val="tx1">
                    <a:tint val="75000"/>
                  </a:schemeClr>
                </a:solidFill>
              </a:defRPr>
            </a:lvl3pPr>
            <a:lvl4pPr marL="1981125" indent="0">
              <a:buNone/>
              <a:defRPr sz="2311">
                <a:solidFill>
                  <a:schemeClr val="tx1">
                    <a:tint val="75000"/>
                  </a:schemeClr>
                </a:solidFill>
              </a:defRPr>
            </a:lvl4pPr>
            <a:lvl5pPr marL="2641501" indent="0">
              <a:buNone/>
              <a:defRPr sz="2311">
                <a:solidFill>
                  <a:schemeClr val="tx1">
                    <a:tint val="75000"/>
                  </a:schemeClr>
                </a:solidFill>
              </a:defRPr>
            </a:lvl5pPr>
            <a:lvl6pPr marL="3301876" indent="0">
              <a:buNone/>
              <a:defRPr sz="2311">
                <a:solidFill>
                  <a:schemeClr val="tx1">
                    <a:tint val="75000"/>
                  </a:schemeClr>
                </a:solidFill>
              </a:defRPr>
            </a:lvl6pPr>
            <a:lvl7pPr marL="3962252" indent="0">
              <a:buNone/>
              <a:defRPr sz="2311">
                <a:solidFill>
                  <a:schemeClr val="tx1">
                    <a:tint val="75000"/>
                  </a:schemeClr>
                </a:solidFill>
              </a:defRPr>
            </a:lvl7pPr>
            <a:lvl8pPr marL="4622627" indent="0">
              <a:buNone/>
              <a:defRPr sz="2311">
                <a:solidFill>
                  <a:schemeClr val="tx1">
                    <a:tint val="75000"/>
                  </a:schemeClr>
                </a:solidFill>
              </a:defRPr>
            </a:lvl8pPr>
            <a:lvl9pPr marL="5283001" indent="0">
              <a:buNone/>
              <a:defRPr sz="231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1424FE-A0B9-4849-9F1E-7D414A8ACBBA}" type="datetimeFigureOut">
              <a:rPr lang="en-RU" smtClean="0"/>
              <a:t>06/24/2022</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0864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10699"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8915134"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F1424FE-A0B9-4849-9F1E-7D414A8ACBBA}" type="datetimeFigureOut">
              <a:rPr lang="en-RU" smtClean="0"/>
              <a:t>06/24/2022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66443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2992" y="527405"/>
            <a:ext cx="15188744"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12992" y="2428354"/>
            <a:ext cx="744991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4" name="Content Placeholder 3"/>
          <p:cNvSpPr>
            <a:spLocks noGrp="1"/>
          </p:cNvSpPr>
          <p:nvPr>
            <p:ph sz="half" idx="2"/>
          </p:nvPr>
        </p:nvSpPr>
        <p:spPr>
          <a:xfrm>
            <a:off x="1212992" y="3618444"/>
            <a:ext cx="744991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8915135" y="2428354"/>
            <a:ext cx="748660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6" name="Content Placeholder 5"/>
          <p:cNvSpPr>
            <a:spLocks noGrp="1"/>
          </p:cNvSpPr>
          <p:nvPr>
            <p:ph sz="quarter" idx="4"/>
          </p:nvPr>
        </p:nvSpPr>
        <p:spPr>
          <a:xfrm>
            <a:off x="8915135" y="3618444"/>
            <a:ext cx="748660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1424FE-A0B9-4849-9F1E-7D414A8ACBBA}" type="datetimeFigureOut">
              <a:rPr lang="en-RU" smtClean="0"/>
              <a:t>06/24/2022</a:t>
            </a:fld>
            <a:endParaRPr lang="en-RU"/>
          </a:p>
        </p:txBody>
      </p:sp>
      <p:sp>
        <p:nvSpPr>
          <p:cNvPr id="8" name="Footer Placeholder 7"/>
          <p:cNvSpPr>
            <a:spLocks noGrp="1"/>
          </p:cNvSpPr>
          <p:nvPr>
            <p:ph type="ftr" sz="quarter" idx="11"/>
          </p:nvPr>
        </p:nvSpPr>
        <p:spPr/>
        <p:txBody>
          <a:bodyPr/>
          <a:lstStyle/>
          <a:p>
            <a:endParaRPr lang="en-RU"/>
          </a:p>
        </p:txBody>
      </p:sp>
      <p:sp>
        <p:nvSpPr>
          <p:cNvPr id="9" name="Slide Number Placeholder 8"/>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96034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F1424FE-A0B9-4849-9F1E-7D414A8ACBBA}" type="datetimeFigureOut">
              <a:rPr lang="en-RU" smtClean="0"/>
              <a:t>06/24/2022</a:t>
            </a:fld>
            <a:endParaRPr lang="en-RU"/>
          </a:p>
        </p:txBody>
      </p:sp>
      <p:sp>
        <p:nvSpPr>
          <p:cNvPr id="4" name="Footer Placeholder 3"/>
          <p:cNvSpPr>
            <a:spLocks noGrp="1"/>
          </p:cNvSpPr>
          <p:nvPr>
            <p:ph type="ftr" sz="quarter" idx="11"/>
          </p:nvPr>
        </p:nvSpPr>
        <p:spPr/>
        <p:txBody>
          <a:bodyPr/>
          <a:lstStyle/>
          <a:p>
            <a:endParaRPr lang="en-RU"/>
          </a:p>
        </p:txBody>
      </p:sp>
      <p:sp>
        <p:nvSpPr>
          <p:cNvPr id="5" name="Slide Number Placeholder 4"/>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57660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424FE-A0B9-4849-9F1E-7D414A8ACBBA}" type="datetimeFigureOut">
              <a:rPr lang="en-RU" smtClean="0"/>
              <a:t>06/24/2022</a:t>
            </a:fld>
            <a:endParaRPr lang="en-RU"/>
          </a:p>
        </p:txBody>
      </p:sp>
      <p:sp>
        <p:nvSpPr>
          <p:cNvPr id="3" name="Footer Placeholder 2"/>
          <p:cNvSpPr>
            <a:spLocks noGrp="1"/>
          </p:cNvSpPr>
          <p:nvPr>
            <p:ph type="ftr" sz="quarter" idx="11"/>
          </p:nvPr>
        </p:nvSpPr>
        <p:spPr/>
        <p:txBody>
          <a:bodyPr/>
          <a:lstStyle/>
          <a:p>
            <a:endParaRPr lang="en-RU"/>
          </a:p>
        </p:txBody>
      </p:sp>
      <p:sp>
        <p:nvSpPr>
          <p:cNvPr id="4" name="Slide Number Placeholder 3"/>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445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dirty="0"/>
          </a:p>
        </p:txBody>
      </p:sp>
      <p:sp>
        <p:nvSpPr>
          <p:cNvPr id="3" name="Content Placeholder 2"/>
          <p:cNvSpPr>
            <a:spLocks noGrp="1"/>
          </p:cNvSpPr>
          <p:nvPr>
            <p:ph idx="1"/>
          </p:nvPr>
        </p:nvSpPr>
        <p:spPr>
          <a:xfrm>
            <a:off x="7486603" y="1426287"/>
            <a:ext cx="8915132" cy="7039681"/>
          </a:xfrm>
        </p:spPr>
        <p:txBody>
          <a:bodyPr/>
          <a:lstStyle>
            <a:lvl1pPr>
              <a:defRPr sz="4623"/>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06/24/2022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304134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6603" y="1426287"/>
            <a:ext cx="8915132" cy="7039681"/>
          </a:xfrm>
        </p:spPr>
        <p:txBody>
          <a:bodyPr anchor="t"/>
          <a:lstStyle>
            <a:lvl1pPr marL="0" indent="0">
              <a:buNone/>
              <a:defRPr sz="4623"/>
            </a:lvl1pPr>
            <a:lvl2pPr marL="660375" indent="0">
              <a:buNone/>
              <a:defRPr sz="4044"/>
            </a:lvl2pPr>
            <a:lvl3pPr marL="1320750" indent="0">
              <a:buNone/>
              <a:defRPr sz="3467"/>
            </a:lvl3pPr>
            <a:lvl4pPr marL="1981125" indent="0">
              <a:buNone/>
              <a:defRPr sz="2889"/>
            </a:lvl4pPr>
            <a:lvl5pPr marL="2641501" indent="0">
              <a:buNone/>
              <a:defRPr sz="2889"/>
            </a:lvl5pPr>
            <a:lvl6pPr marL="3301876" indent="0">
              <a:buNone/>
              <a:defRPr sz="2889"/>
            </a:lvl6pPr>
            <a:lvl7pPr marL="3962252" indent="0">
              <a:buNone/>
              <a:defRPr sz="2889"/>
            </a:lvl7pPr>
            <a:lvl8pPr marL="4622627" indent="0">
              <a:buNone/>
              <a:defRPr sz="2889"/>
            </a:lvl8pPr>
            <a:lvl9pPr marL="5283001" indent="0">
              <a:buNone/>
              <a:defRPr sz="2889"/>
            </a:lvl9pPr>
          </a:lstStyle>
          <a:p>
            <a:r>
              <a:rPr lang="en-GB"/>
              <a:t>Click icon to add picture</a:t>
            </a:r>
            <a:endParaRPr lang="en-US" dirty="0"/>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06/24/2022</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02799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0697" y="527405"/>
            <a:ext cx="15188744"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10699" y="9181402"/>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3F1424FE-A0B9-4849-9F1E-7D414A8ACBBA}" type="datetimeFigureOut">
              <a:rPr lang="en-RU" smtClean="0"/>
              <a:t>06/24/2022</a:t>
            </a:fld>
            <a:endParaRPr lang="en-RU"/>
          </a:p>
        </p:txBody>
      </p:sp>
      <p:sp>
        <p:nvSpPr>
          <p:cNvPr id="5" name="Footer Placeholder 4"/>
          <p:cNvSpPr>
            <a:spLocks noGrp="1"/>
          </p:cNvSpPr>
          <p:nvPr>
            <p:ph type="ftr" sz="quarter" idx="3"/>
          </p:nvPr>
        </p:nvSpPr>
        <p:spPr>
          <a:xfrm>
            <a:off x="5833358" y="9181402"/>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12437162" y="9181402"/>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A95CBB4A-732D-0D4A-8438-8A1C94304056}" type="slidenum">
              <a:rPr lang="en-RU" smtClean="0"/>
              <a:t>‹#›</a:t>
            </a:fld>
            <a:endParaRPr lang="en-RU"/>
          </a:p>
        </p:txBody>
      </p:sp>
    </p:spTree>
    <p:extLst>
      <p:ext uri="{BB962C8B-B14F-4D97-AF65-F5344CB8AC3E}">
        <p14:creationId xmlns:p14="http://schemas.microsoft.com/office/powerpoint/2010/main" val="5295633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320750"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88" indent="-330188" algn="l" defTabSz="1320750"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64" indent="-330188" algn="l" defTabSz="1320750" rtl="0" eaLnBrk="1" latinLnBrk="0" hangingPunct="1">
        <a:lnSpc>
          <a:spcPct val="90000"/>
        </a:lnSpc>
        <a:spcBef>
          <a:spcPts val="723"/>
        </a:spcBef>
        <a:buFont typeface="Arial" panose="020B0604020202020204" pitchFamily="34" charset="0"/>
        <a:buChar char="•"/>
        <a:defRPr sz="3467" kern="1200">
          <a:solidFill>
            <a:schemeClr val="tx1"/>
          </a:solidFill>
          <a:latin typeface="+mn-lt"/>
          <a:ea typeface="+mn-ea"/>
          <a:cs typeface="+mn-cs"/>
        </a:defRPr>
      </a:lvl2pPr>
      <a:lvl3pPr marL="1650938" indent="-330188" algn="l" defTabSz="1320750" rtl="0" eaLnBrk="1" latinLnBrk="0" hangingPunct="1">
        <a:lnSpc>
          <a:spcPct val="90000"/>
        </a:lnSpc>
        <a:spcBef>
          <a:spcPts val="723"/>
        </a:spcBef>
        <a:buFont typeface="Arial" panose="020B0604020202020204" pitchFamily="34" charset="0"/>
        <a:buChar char="•"/>
        <a:defRPr sz="2889" kern="1200">
          <a:solidFill>
            <a:schemeClr val="tx1"/>
          </a:solidFill>
          <a:latin typeface="+mn-lt"/>
          <a:ea typeface="+mn-ea"/>
          <a:cs typeface="+mn-cs"/>
        </a:defRPr>
      </a:lvl3pPr>
      <a:lvl4pPr marL="23113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4pPr>
      <a:lvl5pPr marL="29716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5pPr>
      <a:lvl6pPr marL="3632063"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6pPr>
      <a:lvl7pPr marL="429243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7pPr>
      <a:lvl8pPr marL="49528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8pPr>
      <a:lvl9pPr marL="56131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0" rtl="0" eaLnBrk="1" latinLnBrk="0" hangingPunct="1">
        <a:defRPr sz="2600" kern="1200">
          <a:solidFill>
            <a:schemeClr val="tx1"/>
          </a:solidFill>
          <a:latin typeface="+mn-lt"/>
          <a:ea typeface="+mn-ea"/>
          <a:cs typeface="+mn-cs"/>
        </a:defRPr>
      </a:lvl1pPr>
      <a:lvl2pPr marL="660375" algn="l" defTabSz="1320750" rtl="0" eaLnBrk="1" latinLnBrk="0" hangingPunct="1">
        <a:defRPr sz="2600" kern="1200">
          <a:solidFill>
            <a:schemeClr val="tx1"/>
          </a:solidFill>
          <a:latin typeface="+mn-lt"/>
          <a:ea typeface="+mn-ea"/>
          <a:cs typeface="+mn-cs"/>
        </a:defRPr>
      </a:lvl2pPr>
      <a:lvl3pPr marL="1320750" algn="l" defTabSz="1320750" rtl="0" eaLnBrk="1" latinLnBrk="0" hangingPunct="1">
        <a:defRPr sz="2600" kern="1200">
          <a:solidFill>
            <a:schemeClr val="tx1"/>
          </a:solidFill>
          <a:latin typeface="+mn-lt"/>
          <a:ea typeface="+mn-ea"/>
          <a:cs typeface="+mn-cs"/>
        </a:defRPr>
      </a:lvl3pPr>
      <a:lvl4pPr marL="1981125" algn="l" defTabSz="1320750" rtl="0" eaLnBrk="1" latinLnBrk="0" hangingPunct="1">
        <a:defRPr sz="2600" kern="1200">
          <a:solidFill>
            <a:schemeClr val="tx1"/>
          </a:solidFill>
          <a:latin typeface="+mn-lt"/>
          <a:ea typeface="+mn-ea"/>
          <a:cs typeface="+mn-cs"/>
        </a:defRPr>
      </a:lvl4pPr>
      <a:lvl5pPr marL="2641501" algn="l" defTabSz="1320750" rtl="0" eaLnBrk="1" latinLnBrk="0" hangingPunct="1">
        <a:defRPr sz="2600" kern="1200">
          <a:solidFill>
            <a:schemeClr val="tx1"/>
          </a:solidFill>
          <a:latin typeface="+mn-lt"/>
          <a:ea typeface="+mn-ea"/>
          <a:cs typeface="+mn-cs"/>
        </a:defRPr>
      </a:lvl5pPr>
      <a:lvl6pPr marL="3301876" algn="l" defTabSz="1320750" rtl="0" eaLnBrk="1" latinLnBrk="0" hangingPunct="1">
        <a:defRPr sz="2600" kern="1200">
          <a:solidFill>
            <a:schemeClr val="tx1"/>
          </a:solidFill>
          <a:latin typeface="+mn-lt"/>
          <a:ea typeface="+mn-ea"/>
          <a:cs typeface="+mn-cs"/>
        </a:defRPr>
      </a:lvl6pPr>
      <a:lvl7pPr marL="3962252" algn="l" defTabSz="1320750" rtl="0" eaLnBrk="1" latinLnBrk="0" hangingPunct="1">
        <a:defRPr sz="2600" kern="1200">
          <a:solidFill>
            <a:schemeClr val="tx1"/>
          </a:solidFill>
          <a:latin typeface="+mn-lt"/>
          <a:ea typeface="+mn-ea"/>
          <a:cs typeface="+mn-cs"/>
        </a:defRPr>
      </a:lvl7pPr>
      <a:lvl8pPr marL="4622627" algn="l" defTabSz="1320750" rtl="0" eaLnBrk="1" latinLnBrk="0" hangingPunct="1">
        <a:defRPr sz="2600" kern="1200">
          <a:solidFill>
            <a:schemeClr val="tx1"/>
          </a:solidFill>
          <a:latin typeface="+mn-lt"/>
          <a:ea typeface="+mn-ea"/>
          <a:cs typeface="+mn-cs"/>
        </a:defRPr>
      </a:lvl8pPr>
      <a:lvl9pPr marL="5283001" algn="l" defTabSz="132075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EBA85-D3AD-52B8-3692-7E19DCBB613E}"/>
              </a:ext>
            </a:extLst>
          </p:cNvPr>
          <p:cNvPicPr>
            <a:picLocks noChangeAspect="1"/>
          </p:cNvPicPr>
          <p:nvPr/>
        </p:nvPicPr>
        <p:blipFill rotWithShape="1">
          <a:blip r:embed="rId4"/>
          <a:srcRect l="6757" r="20003"/>
          <a:stretch/>
        </p:blipFill>
        <p:spPr>
          <a:xfrm>
            <a:off x="-418869" y="2957985"/>
            <a:ext cx="18511268" cy="6762639"/>
          </a:xfrm>
          <a:prstGeom prst="rect">
            <a:avLst/>
          </a:prstGeom>
        </p:spPr>
      </p:pic>
      <p:sp>
        <p:nvSpPr>
          <p:cNvPr id="57" name="Rectangle 56">
            <a:extLst>
              <a:ext uri="{FF2B5EF4-FFF2-40B4-BE49-F238E27FC236}">
                <a16:creationId xmlns:a16="http://schemas.microsoft.com/office/drawing/2014/main" id="{9B53769B-2503-E118-2DBE-CEFD551A5C6E}"/>
              </a:ext>
            </a:extLst>
          </p:cNvPr>
          <p:cNvSpPr/>
          <p:nvPr/>
        </p:nvSpPr>
        <p:spPr>
          <a:xfrm flipV="1">
            <a:off x="12396944" y="5238543"/>
            <a:ext cx="4880505" cy="1060591"/>
          </a:xfrm>
          <a:prstGeom prst="rect">
            <a:avLst/>
          </a:prstGeom>
          <a:solidFill>
            <a:srgbClr val="29543A"/>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55" name="Rectangle 54">
            <a:extLst>
              <a:ext uri="{FF2B5EF4-FFF2-40B4-BE49-F238E27FC236}">
                <a16:creationId xmlns:a16="http://schemas.microsoft.com/office/drawing/2014/main" id="{1B3768F0-3076-CD99-D6E7-1852AD25814F}"/>
              </a:ext>
            </a:extLst>
          </p:cNvPr>
          <p:cNvSpPr/>
          <p:nvPr/>
        </p:nvSpPr>
        <p:spPr>
          <a:xfrm flipV="1">
            <a:off x="11865825" y="6813582"/>
            <a:ext cx="5411624" cy="1429129"/>
          </a:xfrm>
          <a:prstGeom prst="rect">
            <a:avLst/>
          </a:prstGeom>
          <a:solidFill>
            <a:schemeClr val="bg1"/>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54" name="Rectangle 53">
            <a:extLst>
              <a:ext uri="{FF2B5EF4-FFF2-40B4-BE49-F238E27FC236}">
                <a16:creationId xmlns:a16="http://schemas.microsoft.com/office/drawing/2014/main" id="{9319F5A3-4F59-256C-1F3E-4D0010058CD1}"/>
              </a:ext>
            </a:extLst>
          </p:cNvPr>
          <p:cNvSpPr/>
          <p:nvPr/>
        </p:nvSpPr>
        <p:spPr>
          <a:xfrm>
            <a:off x="-589050" y="419014"/>
            <a:ext cx="18511268" cy="924233"/>
          </a:xfrm>
          <a:prstGeom prst="rect">
            <a:avLst/>
          </a:prstGeom>
          <a:no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13" name="Rectangle 12">
            <a:extLst>
              <a:ext uri="{FF2B5EF4-FFF2-40B4-BE49-F238E27FC236}">
                <a16:creationId xmlns:a16="http://schemas.microsoft.com/office/drawing/2014/main" id="{A5036244-1C79-9F0D-775E-4EC264328EBA}"/>
              </a:ext>
            </a:extLst>
          </p:cNvPr>
          <p:cNvSpPr/>
          <p:nvPr/>
        </p:nvSpPr>
        <p:spPr>
          <a:xfrm>
            <a:off x="-610322" y="419015"/>
            <a:ext cx="10485843" cy="924233"/>
          </a:xfrm>
          <a:prstGeom prst="rect">
            <a:avLst/>
          </a:prstGeom>
          <a:solidFill>
            <a:srgbClr val="295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11" name="Rectangle 10">
            <a:extLst>
              <a:ext uri="{FF2B5EF4-FFF2-40B4-BE49-F238E27FC236}">
                <a16:creationId xmlns:a16="http://schemas.microsoft.com/office/drawing/2014/main" id="{B8A76B57-EE93-913E-E4B0-5B93EAEA44D0}"/>
              </a:ext>
            </a:extLst>
          </p:cNvPr>
          <p:cNvSpPr/>
          <p:nvPr/>
        </p:nvSpPr>
        <p:spPr>
          <a:xfrm>
            <a:off x="12497449" y="1949740"/>
            <a:ext cx="4746292" cy="2746457"/>
          </a:xfrm>
          <a:prstGeom prst="rect">
            <a:avLst/>
          </a:prstGeom>
          <a:ln>
            <a:solidFill>
              <a:srgbClr val="29543A"/>
            </a:solidFill>
          </a:ln>
        </p:spPr>
        <p:txBody>
          <a:bodyPr wrap="square">
            <a:spAutoFit/>
          </a:bodyPr>
          <a:lstStyle/>
          <a:p>
            <a:pPr>
              <a:lnSpc>
                <a:spcPct val="107000"/>
              </a:lnSpc>
              <a:spcAft>
                <a:spcPts val="800"/>
              </a:spcAft>
            </a:pPr>
            <a:r>
              <a:rPr lang="en-GB" dirty="0">
                <a:solidFill>
                  <a:srgbClr val="000000"/>
                </a:solidFill>
                <a:latin typeface="Quicksand"/>
              </a:rPr>
              <a:t>This unit takes learners on a tour through the different layers of computing systems: from programs and the operating system, to the physical components that store and execute these programs, to the fundamental binary building blocks that these components consist of.  The last lessons cover two interesting contemporary topics: artificial intelligence and open source software!</a:t>
            </a:r>
            <a:endParaRPr lang="en-RU"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6382593-E648-AF0D-9439-0D4B94C154AD}"/>
              </a:ext>
            </a:extLst>
          </p:cNvPr>
          <p:cNvSpPr/>
          <p:nvPr/>
        </p:nvSpPr>
        <p:spPr>
          <a:xfrm>
            <a:off x="12525054" y="5283161"/>
            <a:ext cx="4413117" cy="962186"/>
          </a:xfrm>
          <a:prstGeom prst="rect">
            <a:avLst/>
          </a:prstGeom>
        </p:spPr>
        <p:txBody>
          <a:bodyPr wrap="square">
            <a:spAutoFit/>
          </a:bodyPr>
          <a:lstStyle/>
          <a:p>
            <a:r>
              <a:rPr lang="en-GB" sz="1884" b="1" dirty="0">
                <a:solidFill>
                  <a:schemeClr val="bg1"/>
                </a:solidFill>
                <a:latin typeface="Calibri" panose="020F0502020204030204" pitchFamily="34" charset="0"/>
                <a:cs typeface="Times New Roman" panose="02020603050405020304" pitchFamily="18" charset="0"/>
              </a:rPr>
              <a:t>TUDOR HABITS</a:t>
            </a:r>
          </a:p>
          <a:p>
            <a:r>
              <a:rPr lang="en-GB" sz="1884" dirty="0">
                <a:solidFill>
                  <a:schemeClr val="bg1"/>
                </a:solidFill>
                <a:latin typeface="Calibri" panose="020F0502020204030204" pitchFamily="34" charset="0"/>
                <a:cs typeface="Times New Roman" panose="02020603050405020304" pitchFamily="18" charset="0"/>
              </a:rPr>
              <a:t>You will develop systematic thinking skills as you work through this unit.</a:t>
            </a:r>
          </a:p>
        </p:txBody>
      </p:sp>
      <p:sp>
        <p:nvSpPr>
          <p:cNvPr id="84" name="Rectangle 83">
            <a:extLst>
              <a:ext uri="{FF2B5EF4-FFF2-40B4-BE49-F238E27FC236}">
                <a16:creationId xmlns:a16="http://schemas.microsoft.com/office/drawing/2014/main" id="{0F742D97-FF26-1CAF-6EA0-107EE4298057}"/>
              </a:ext>
            </a:extLst>
          </p:cNvPr>
          <p:cNvSpPr/>
          <p:nvPr/>
        </p:nvSpPr>
        <p:spPr>
          <a:xfrm>
            <a:off x="1899203" y="1297017"/>
            <a:ext cx="7941627" cy="831125"/>
          </a:xfrm>
          <a:prstGeom prst="rect">
            <a:avLst/>
          </a:prstGeom>
        </p:spPr>
        <p:txBody>
          <a:bodyPr wrap="square">
            <a:spAutoFit/>
          </a:bodyPr>
          <a:lstStyle/>
          <a:p>
            <a:pPr>
              <a:spcAft>
                <a:spcPts val="800"/>
              </a:spcAft>
            </a:pPr>
            <a:r>
              <a:rPr lang="en-GB" sz="4801" b="1" dirty="0">
                <a:solidFill>
                  <a:srgbClr val="29543A"/>
                </a:solidFill>
                <a:latin typeface="Calibri" panose="020F0502020204030204" pitchFamily="34" charset="0"/>
                <a:ea typeface="Calibri" panose="020F0502020204030204" pitchFamily="34" charset="0"/>
                <a:cs typeface="Times New Roman" panose="02020603050405020304" pitchFamily="18" charset="0"/>
              </a:rPr>
              <a:t>COMPUTING SYSTEMS (1)</a:t>
            </a:r>
            <a:endParaRPr lang="en-RU" sz="4801" b="1" dirty="0">
              <a:solidFill>
                <a:srgbClr val="29543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5D53C6E-919D-B9AD-5912-7F40916E1A0A}"/>
              </a:ext>
            </a:extLst>
          </p:cNvPr>
          <p:cNvSpPr txBox="1"/>
          <p:nvPr/>
        </p:nvSpPr>
        <p:spPr>
          <a:xfrm>
            <a:off x="9840828" y="11304"/>
            <a:ext cx="8081391" cy="406906"/>
          </a:xfrm>
          <a:prstGeom prst="rect">
            <a:avLst/>
          </a:prstGeom>
          <a:solidFill>
            <a:srgbClr val="29543A"/>
          </a:solidFill>
        </p:spPr>
        <p:txBody>
          <a:bodyPr wrap="square" rtlCol="0">
            <a:spAutoFit/>
          </a:bodyPr>
          <a:lstStyle/>
          <a:p>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Year 8</a:t>
            </a:r>
            <a:r>
              <a:rPr lang="ru-RU"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Autumn Half Term 1</a:t>
            </a:r>
            <a:endParaRPr lang="en-RU" sz="2000" dirty="0">
              <a:solidFill>
                <a:schemeClr val="bg1"/>
              </a:solidFill>
            </a:endParaRPr>
          </a:p>
        </p:txBody>
      </p:sp>
      <p:pic>
        <p:nvPicPr>
          <p:cNvPr id="9" name="Picture 8">
            <a:extLst>
              <a:ext uri="{FF2B5EF4-FFF2-40B4-BE49-F238E27FC236}">
                <a16:creationId xmlns:a16="http://schemas.microsoft.com/office/drawing/2014/main" id="{C80D6F05-A83A-D830-AD8E-7E369B0F8446}"/>
              </a:ext>
            </a:extLst>
          </p:cNvPr>
          <p:cNvPicPr>
            <a:picLocks noChangeAspect="1"/>
          </p:cNvPicPr>
          <p:nvPr/>
        </p:nvPicPr>
        <p:blipFill>
          <a:blip r:embed="rId5"/>
          <a:stretch>
            <a:fillRect/>
          </a:stretch>
        </p:blipFill>
        <p:spPr>
          <a:xfrm>
            <a:off x="1951379" y="589704"/>
            <a:ext cx="7689846" cy="628729"/>
          </a:xfrm>
          <a:prstGeom prst="rect">
            <a:avLst/>
          </a:prstGeom>
        </p:spPr>
      </p:pic>
      <p:pic>
        <p:nvPicPr>
          <p:cNvPr id="10" name="Picture 9">
            <a:extLst>
              <a:ext uri="{FF2B5EF4-FFF2-40B4-BE49-F238E27FC236}">
                <a16:creationId xmlns:a16="http://schemas.microsoft.com/office/drawing/2014/main" id="{6C5156E4-855E-C7E8-4029-F76FD213F0BB}"/>
              </a:ext>
            </a:extLst>
          </p:cNvPr>
          <p:cNvPicPr>
            <a:picLocks noChangeAspect="1"/>
          </p:cNvPicPr>
          <p:nvPr/>
        </p:nvPicPr>
        <p:blipFill>
          <a:blip r:embed="rId6"/>
          <a:stretch>
            <a:fillRect/>
          </a:stretch>
        </p:blipFill>
        <p:spPr>
          <a:xfrm>
            <a:off x="280955" y="288461"/>
            <a:ext cx="1283136" cy="1255836"/>
          </a:xfrm>
          <a:prstGeom prst="rect">
            <a:avLst/>
          </a:prstGeom>
        </p:spPr>
      </p:pic>
      <p:sp>
        <p:nvSpPr>
          <p:cNvPr id="8" name="Rectangle 7">
            <a:extLst>
              <a:ext uri="{FF2B5EF4-FFF2-40B4-BE49-F238E27FC236}">
                <a16:creationId xmlns:a16="http://schemas.microsoft.com/office/drawing/2014/main" id="{9F74351F-906E-5255-29C3-A38A12C6BEF6}"/>
              </a:ext>
            </a:extLst>
          </p:cNvPr>
          <p:cNvSpPr/>
          <p:nvPr/>
        </p:nvSpPr>
        <p:spPr>
          <a:xfrm>
            <a:off x="9904358" y="233107"/>
            <a:ext cx="5371503" cy="1225272"/>
          </a:xfrm>
          <a:prstGeom prst="rect">
            <a:avLst/>
          </a:prstGeom>
        </p:spPr>
        <p:txBody>
          <a:bodyPr wrap="square">
            <a:spAutoFit/>
          </a:bodyPr>
          <a:lstStyle/>
          <a:p>
            <a:pPr>
              <a:lnSpc>
                <a:spcPct val="107000"/>
              </a:lnSpc>
              <a:spcAft>
                <a:spcPts val="800"/>
              </a:spcAft>
            </a:pPr>
            <a:r>
              <a:rPr lang="en-GB" sz="7200" b="1" dirty="0">
                <a:solidFill>
                  <a:srgbClr val="29543A"/>
                </a:solidFill>
                <a:ea typeface="Calibri" panose="020F0502020204030204" pitchFamily="34" charset="0"/>
                <a:cs typeface="Times New Roman" panose="02020603050405020304" pitchFamily="18" charset="0"/>
              </a:rPr>
              <a:t>COMPUTING</a:t>
            </a:r>
          </a:p>
        </p:txBody>
      </p:sp>
      <p:sp>
        <p:nvSpPr>
          <p:cNvPr id="146" name="Oval 145">
            <a:extLst>
              <a:ext uri="{FF2B5EF4-FFF2-40B4-BE49-F238E27FC236}">
                <a16:creationId xmlns:a16="http://schemas.microsoft.com/office/drawing/2014/main" id="{BFF7C34F-33C5-2077-4417-819C815684B3}"/>
              </a:ext>
            </a:extLst>
          </p:cNvPr>
          <p:cNvSpPr/>
          <p:nvPr/>
        </p:nvSpPr>
        <p:spPr>
          <a:xfrm>
            <a:off x="6188184" y="4852313"/>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dirty="0"/>
          </a:p>
        </p:txBody>
      </p:sp>
      <p:sp>
        <p:nvSpPr>
          <p:cNvPr id="68" name="Rounded Rectangle 67">
            <a:extLst>
              <a:ext uri="{FF2B5EF4-FFF2-40B4-BE49-F238E27FC236}">
                <a16:creationId xmlns:a16="http://schemas.microsoft.com/office/drawing/2014/main" id="{F1BAAEF8-F0D4-E179-6715-90EAB172CD2B}"/>
              </a:ext>
            </a:extLst>
          </p:cNvPr>
          <p:cNvSpPr/>
          <p:nvPr/>
        </p:nvSpPr>
        <p:spPr>
          <a:xfrm>
            <a:off x="4760241" y="2726673"/>
            <a:ext cx="1776895" cy="120490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9" name="Rounded Rectangle 68">
            <a:extLst>
              <a:ext uri="{FF2B5EF4-FFF2-40B4-BE49-F238E27FC236}">
                <a16:creationId xmlns:a16="http://schemas.microsoft.com/office/drawing/2014/main" id="{592A5544-ECBF-DEEC-ABFB-87391C0E0943}"/>
              </a:ext>
            </a:extLst>
          </p:cNvPr>
          <p:cNvSpPr/>
          <p:nvPr/>
        </p:nvSpPr>
        <p:spPr>
          <a:xfrm>
            <a:off x="2754241" y="2724511"/>
            <a:ext cx="1633210" cy="123437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ln>
                <a:solidFill>
                  <a:schemeClr val="tx1"/>
                </a:solidFill>
              </a:ln>
              <a:solidFill>
                <a:schemeClr val="tx1"/>
              </a:solidFill>
            </a:endParaRPr>
          </a:p>
        </p:txBody>
      </p:sp>
      <p:sp>
        <p:nvSpPr>
          <p:cNvPr id="71" name="Rounded Rectangle 70">
            <a:extLst>
              <a:ext uri="{FF2B5EF4-FFF2-40B4-BE49-F238E27FC236}">
                <a16:creationId xmlns:a16="http://schemas.microsoft.com/office/drawing/2014/main" id="{8EE723EC-1B66-546B-F31B-414CA639B2A3}"/>
              </a:ext>
            </a:extLst>
          </p:cNvPr>
          <p:cNvSpPr/>
          <p:nvPr/>
        </p:nvSpPr>
        <p:spPr>
          <a:xfrm>
            <a:off x="6883559" y="2900136"/>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3" name="Rounded Rectangle 72">
            <a:extLst>
              <a:ext uri="{FF2B5EF4-FFF2-40B4-BE49-F238E27FC236}">
                <a16:creationId xmlns:a16="http://schemas.microsoft.com/office/drawing/2014/main" id="{7C9344B0-E07A-AEAF-43B5-17C3ADDFD1AB}"/>
              </a:ext>
            </a:extLst>
          </p:cNvPr>
          <p:cNvSpPr/>
          <p:nvPr/>
        </p:nvSpPr>
        <p:spPr>
          <a:xfrm>
            <a:off x="10386626" y="4686633"/>
            <a:ext cx="1633210" cy="1226777"/>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tx1"/>
              </a:solidFill>
            </a:endParaRPr>
          </a:p>
        </p:txBody>
      </p:sp>
      <p:sp>
        <p:nvSpPr>
          <p:cNvPr id="74" name="Rounded Rectangle 73">
            <a:extLst>
              <a:ext uri="{FF2B5EF4-FFF2-40B4-BE49-F238E27FC236}">
                <a16:creationId xmlns:a16="http://schemas.microsoft.com/office/drawing/2014/main" id="{B1EEF358-6E5D-6AB6-9063-61B89F2EE76E}"/>
              </a:ext>
            </a:extLst>
          </p:cNvPr>
          <p:cNvSpPr/>
          <p:nvPr/>
        </p:nvSpPr>
        <p:spPr>
          <a:xfrm>
            <a:off x="8943697" y="2756935"/>
            <a:ext cx="1633210" cy="1782949"/>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5" name="Rounded Rectangle 74">
            <a:extLst>
              <a:ext uri="{FF2B5EF4-FFF2-40B4-BE49-F238E27FC236}">
                <a16:creationId xmlns:a16="http://schemas.microsoft.com/office/drawing/2014/main" id="{DDA1DB1F-6325-50A1-F05B-20DBB297C10F}"/>
              </a:ext>
            </a:extLst>
          </p:cNvPr>
          <p:cNvSpPr/>
          <p:nvPr/>
        </p:nvSpPr>
        <p:spPr>
          <a:xfrm>
            <a:off x="8370026" y="4880646"/>
            <a:ext cx="1633210" cy="1282239"/>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7" name="Rounded Rectangle 76">
            <a:extLst>
              <a:ext uri="{FF2B5EF4-FFF2-40B4-BE49-F238E27FC236}">
                <a16:creationId xmlns:a16="http://schemas.microsoft.com/office/drawing/2014/main" id="{13DE860F-3BBF-A8D3-C43E-87E48BAC0F02}"/>
              </a:ext>
            </a:extLst>
          </p:cNvPr>
          <p:cNvSpPr/>
          <p:nvPr/>
        </p:nvSpPr>
        <p:spPr>
          <a:xfrm>
            <a:off x="4046225" y="5462346"/>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3" name="Rounded Rectangle 82">
            <a:extLst>
              <a:ext uri="{FF2B5EF4-FFF2-40B4-BE49-F238E27FC236}">
                <a16:creationId xmlns:a16="http://schemas.microsoft.com/office/drawing/2014/main" id="{57957A3F-0E44-6490-EA21-19972574F4B7}"/>
              </a:ext>
            </a:extLst>
          </p:cNvPr>
          <p:cNvSpPr/>
          <p:nvPr/>
        </p:nvSpPr>
        <p:spPr>
          <a:xfrm>
            <a:off x="1802254" y="5671165"/>
            <a:ext cx="1633210" cy="142913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5" name="Rounded Rectangle 84">
            <a:extLst>
              <a:ext uri="{FF2B5EF4-FFF2-40B4-BE49-F238E27FC236}">
                <a16:creationId xmlns:a16="http://schemas.microsoft.com/office/drawing/2014/main" id="{ADB73BFA-5AD1-D1D6-940B-0A7CFF1190E3}"/>
              </a:ext>
            </a:extLst>
          </p:cNvPr>
          <p:cNvSpPr/>
          <p:nvPr/>
        </p:nvSpPr>
        <p:spPr>
          <a:xfrm>
            <a:off x="2236813" y="7703068"/>
            <a:ext cx="1633210" cy="165832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6" name="Rounded Rectangle 85">
            <a:extLst>
              <a:ext uri="{FF2B5EF4-FFF2-40B4-BE49-F238E27FC236}">
                <a16:creationId xmlns:a16="http://schemas.microsoft.com/office/drawing/2014/main" id="{D90F40C7-440B-143B-A4E8-4A512FBFB2FB}"/>
              </a:ext>
            </a:extLst>
          </p:cNvPr>
          <p:cNvSpPr/>
          <p:nvPr/>
        </p:nvSpPr>
        <p:spPr>
          <a:xfrm>
            <a:off x="4274444" y="8160653"/>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6" name="Rounded Rectangle 95">
            <a:extLst>
              <a:ext uri="{FF2B5EF4-FFF2-40B4-BE49-F238E27FC236}">
                <a16:creationId xmlns:a16="http://schemas.microsoft.com/office/drawing/2014/main" id="{37B0C6CF-96CC-DF60-D871-7E596D77B302}"/>
              </a:ext>
            </a:extLst>
          </p:cNvPr>
          <p:cNvSpPr/>
          <p:nvPr/>
        </p:nvSpPr>
        <p:spPr>
          <a:xfrm>
            <a:off x="6294636" y="8068530"/>
            <a:ext cx="1633210" cy="1601481"/>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8" name="Oval 97">
            <a:extLst>
              <a:ext uri="{FF2B5EF4-FFF2-40B4-BE49-F238E27FC236}">
                <a16:creationId xmlns:a16="http://schemas.microsoft.com/office/drawing/2014/main" id="{2AF90E40-5194-CFEA-F48D-E2066E20D52B}"/>
              </a:ext>
            </a:extLst>
          </p:cNvPr>
          <p:cNvSpPr/>
          <p:nvPr/>
        </p:nvSpPr>
        <p:spPr>
          <a:xfrm>
            <a:off x="458657" y="2454949"/>
            <a:ext cx="1648534"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sp>
      <p:sp>
        <p:nvSpPr>
          <p:cNvPr id="145" name="Oval 4">
            <a:extLst>
              <a:ext uri="{FF2B5EF4-FFF2-40B4-BE49-F238E27FC236}">
                <a16:creationId xmlns:a16="http://schemas.microsoft.com/office/drawing/2014/main" id="{8B1711A5-5D5C-D289-83B9-4C1B86FDF556}"/>
              </a:ext>
            </a:extLst>
          </p:cNvPr>
          <p:cNvSpPr txBox="1"/>
          <p:nvPr/>
        </p:nvSpPr>
        <p:spPr>
          <a:xfrm>
            <a:off x="666959" y="2923155"/>
            <a:ext cx="1197237" cy="591977"/>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defRPr/>
            </a:pPr>
            <a:r>
              <a:rPr lang="en-GB" sz="1600" b="1" dirty="0">
                <a:solidFill>
                  <a:schemeClr val="bg1"/>
                </a:solidFill>
                <a:latin typeface="Calibri" panose="020F0502020204030204"/>
              </a:rPr>
              <a:t>Software</a:t>
            </a:r>
          </a:p>
        </p:txBody>
      </p:sp>
      <p:sp>
        <p:nvSpPr>
          <p:cNvPr id="94" name="Rectangle 93">
            <a:extLst>
              <a:ext uri="{FF2B5EF4-FFF2-40B4-BE49-F238E27FC236}">
                <a16:creationId xmlns:a16="http://schemas.microsoft.com/office/drawing/2014/main" id="{FF98786B-2D1D-84C7-A554-729468A044E3}"/>
              </a:ext>
            </a:extLst>
          </p:cNvPr>
          <p:cNvSpPr/>
          <p:nvPr/>
        </p:nvSpPr>
        <p:spPr>
          <a:xfrm>
            <a:off x="2885968" y="2723726"/>
            <a:ext cx="1369756" cy="1200329"/>
          </a:xfrm>
          <a:prstGeom prst="rect">
            <a:avLst/>
          </a:prstGeom>
        </p:spPr>
        <p:txBody>
          <a:bodyPr wrap="square">
            <a:spAutoFit/>
          </a:bodyPr>
          <a:lstStyle/>
          <a:p>
            <a:pPr algn="ctr" defTabSz="355573">
              <a:lnSpc>
                <a:spcPct val="90000"/>
              </a:lnSpc>
              <a:spcBef>
                <a:spcPct val="0"/>
              </a:spcBef>
              <a:spcAft>
                <a:spcPct val="35000"/>
              </a:spcAft>
            </a:pPr>
            <a:r>
              <a:rPr lang="en-GB" sz="1600" dirty="0">
                <a:latin typeface="+mj-lt"/>
              </a:rPr>
              <a:t>What is the difference between hardware and software?</a:t>
            </a:r>
          </a:p>
        </p:txBody>
      </p:sp>
      <p:sp>
        <p:nvSpPr>
          <p:cNvPr id="82" name="Rounded Rectangle 8">
            <a:extLst>
              <a:ext uri="{FF2B5EF4-FFF2-40B4-BE49-F238E27FC236}">
                <a16:creationId xmlns:a16="http://schemas.microsoft.com/office/drawing/2014/main" id="{D4753CED-B0FD-A616-2B67-24ED603B7341}"/>
              </a:ext>
            </a:extLst>
          </p:cNvPr>
          <p:cNvSpPr txBox="1"/>
          <p:nvPr/>
        </p:nvSpPr>
        <p:spPr>
          <a:xfrm>
            <a:off x="7055171" y="3267548"/>
            <a:ext cx="1288039" cy="360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bg1"/>
                </a:solidFill>
                <a:latin typeface="+mj-lt"/>
              </a:rPr>
              <a:t>What is a computer system?</a:t>
            </a:r>
          </a:p>
        </p:txBody>
      </p:sp>
      <p:sp>
        <p:nvSpPr>
          <p:cNvPr id="76" name="Rounded Rectangle 14">
            <a:extLst>
              <a:ext uri="{FF2B5EF4-FFF2-40B4-BE49-F238E27FC236}">
                <a16:creationId xmlns:a16="http://schemas.microsoft.com/office/drawing/2014/main" id="{1FF96299-F03F-9BF6-1C16-817E83CAE2D2}"/>
              </a:ext>
            </a:extLst>
          </p:cNvPr>
          <p:cNvSpPr txBox="1"/>
          <p:nvPr/>
        </p:nvSpPr>
        <p:spPr>
          <a:xfrm>
            <a:off x="4941794" y="3137197"/>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is a program? </a:t>
            </a:r>
          </a:p>
        </p:txBody>
      </p:sp>
      <p:sp>
        <p:nvSpPr>
          <p:cNvPr id="80" name="Rounded Rectangle 10">
            <a:extLst>
              <a:ext uri="{FF2B5EF4-FFF2-40B4-BE49-F238E27FC236}">
                <a16:creationId xmlns:a16="http://schemas.microsoft.com/office/drawing/2014/main" id="{53258AD4-4D5D-3ECF-FC2E-23548509E558}"/>
              </a:ext>
            </a:extLst>
          </p:cNvPr>
          <p:cNvSpPr txBox="1"/>
          <p:nvPr/>
        </p:nvSpPr>
        <p:spPr>
          <a:xfrm>
            <a:off x="9020585" y="3421147"/>
            <a:ext cx="1351189" cy="385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is the difference between a general purpose system and a purpose-built device?</a:t>
            </a:r>
            <a:endParaRPr lang="en-GB" sz="1600" dirty="0">
              <a:latin typeface="+mj-lt"/>
            </a:endParaRPr>
          </a:p>
        </p:txBody>
      </p:sp>
      <p:sp>
        <p:nvSpPr>
          <p:cNvPr id="78" name="Rounded Rectangle 12">
            <a:extLst>
              <a:ext uri="{FF2B5EF4-FFF2-40B4-BE49-F238E27FC236}">
                <a16:creationId xmlns:a16="http://schemas.microsoft.com/office/drawing/2014/main" id="{5FA57206-FF5E-1AF8-5397-0688F7A1051F}"/>
              </a:ext>
            </a:extLst>
          </p:cNvPr>
          <p:cNvSpPr txBox="1"/>
          <p:nvPr/>
        </p:nvSpPr>
        <p:spPr>
          <a:xfrm>
            <a:off x="10585498" y="5084813"/>
            <a:ext cx="1253090" cy="381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How do general purpose systems use programs?</a:t>
            </a:r>
          </a:p>
        </p:txBody>
      </p:sp>
      <p:sp>
        <p:nvSpPr>
          <p:cNvPr id="89" name="Oval 4">
            <a:extLst>
              <a:ext uri="{FF2B5EF4-FFF2-40B4-BE49-F238E27FC236}">
                <a16:creationId xmlns:a16="http://schemas.microsoft.com/office/drawing/2014/main" id="{CAB51A9C-7F44-ECF7-BE69-6D4FAD861037}"/>
              </a:ext>
            </a:extLst>
          </p:cNvPr>
          <p:cNvSpPr txBox="1"/>
          <p:nvPr/>
        </p:nvSpPr>
        <p:spPr>
          <a:xfrm>
            <a:off x="6348878" y="5029945"/>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dirty="0">
                <a:solidFill>
                  <a:schemeClr val="bg1"/>
                </a:solidFill>
              </a:rPr>
              <a:t>Hardware</a:t>
            </a:r>
          </a:p>
        </p:txBody>
      </p:sp>
      <p:sp>
        <p:nvSpPr>
          <p:cNvPr id="120" name="Rectangle 119">
            <a:extLst>
              <a:ext uri="{FF2B5EF4-FFF2-40B4-BE49-F238E27FC236}">
                <a16:creationId xmlns:a16="http://schemas.microsoft.com/office/drawing/2014/main" id="{1BA741A5-714E-4BF7-D717-BAB0134A9F06}"/>
              </a:ext>
            </a:extLst>
          </p:cNvPr>
          <p:cNvSpPr/>
          <p:nvPr/>
        </p:nvSpPr>
        <p:spPr>
          <a:xfrm>
            <a:off x="8479227" y="5010320"/>
            <a:ext cx="1396294" cy="978729"/>
          </a:xfrm>
          <a:prstGeom prst="rect">
            <a:avLst/>
          </a:prstGeom>
        </p:spPr>
        <p:txBody>
          <a:bodyPr wrap="square">
            <a:spAutoFit/>
          </a:bodyPr>
          <a:lstStyle/>
          <a:p>
            <a:pPr algn="ctr" defTabSz="355573">
              <a:lnSpc>
                <a:spcPct val="90000"/>
              </a:lnSpc>
              <a:spcBef>
                <a:spcPct val="0"/>
              </a:spcBef>
              <a:spcAft>
                <a:spcPct val="35000"/>
              </a:spcAft>
            </a:pPr>
            <a:r>
              <a:rPr lang="en-GB" sz="1600" dirty="0">
                <a:solidFill>
                  <a:prstClr val="black"/>
                </a:solidFill>
                <a:latin typeface="+mj-lt"/>
              </a:rPr>
              <a:t>Why is hardware and software separate?</a:t>
            </a:r>
          </a:p>
        </p:txBody>
      </p:sp>
      <p:sp>
        <p:nvSpPr>
          <p:cNvPr id="70" name="Rounded Rectangle 20">
            <a:extLst>
              <a:ext uri="{FF2B5EF4-FFF2-40B4-BE49-F238E27FC236}">
                <a16:creationId xmlns:a16="http://schemas.microsoft.com/office/drawing/2014/main" id="{2D05B31B-F485-C19A-7C2E-17A43DCC86EA}"/>
              </a:ext>
            </a:extLst>
          </p:cNvPr>
          <p:cNvSpPr txBox="1"/>
          <p:nvPr/>
        </p:nvSpPr>
        <p:spPr>
          <a:xfrm>
            <a:off x="1876208" y="5945146"/>
            <a:ext cx="1484735" cy="840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a:r>
              <a:rPr lang="en-GB" sz="1600" dirty="0">
                <a:solidFill>
                  <a:schemeClr val="tx1">
                    <a:lumMod val="95000"/>
                    <a:lumOff val="5000"/>
                  </a:schemeClr>
                </a:solidFill>
              </a:rPr>
              <a:t>What is meant by computer architecture?</a:t>
            </a:r>
          </a:p>
        </p:txBody>
      </p:sp>
      <p:sp>
        <p:nvSpPr>
          <p:cNvPr id="66" name="Rounded Rectangle 24">
            <a:extLst>
              <a:ext uri="{FF2B5EF4-FFF2-40B4-BE49-F238E27FC236}">
                <a16:creationId xmlns:a16="http://schemas.microsoft.com/office/drawing/2014/main" id="{38CF2F11-9A3C-31A9-1635-FACC97583F4A}"/>
              </a:ext>
            </a:extLst>
          </p:cNvPr>
          <p:cNvSpPr txBox="1"/>
          <p:nvPr/>
        </p:nvSpPr>
        <p:spPr>
          <a:xfrm>
            <a:off x="2427284" y="8213387"/>
            <a:ext cx="1395154"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How do these components relate to each other?</a:t>
            </a:r>
          </a:p>
        </p:txBody>
      </p:sp>
      <p:sp>
        <p:nvSpPr>
          <p:cNvPr id="62" name="Rounded Rectangle 28">
            <a:extLst>
              <a:ext uri="{FF2B5EF4-FFF2-40B4-BE49-F238E27FC236}">
                <a16:creationId xmlns:a16="http://schemas.microsoft.com/office/drawing/2014/main" id="{F0984B11-B30F-92E3-05BC-726453569A52}"/>
              </a:ext>
            </a:extLst>
          </p:cNvPr>
          <p:cNvSpPr txBox="1"/>
          <p:nvPr/>
        </p:nvSpPr>
        <p:spPr>
          <a:xfrm>
            <a:off x="6431863" y="8501207"/>
            <a:ext cx="1358763" cy="6402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What is the relationship between the OS and the different components?</a:t>
            </a:r>
          </a:p>
        </p:txBody>
      </p:sp>
      <p:sp>
        <p:nvSpPr>
          <p:cNvPr id="72" name="Rounded Rectangle 18">
            <a:extLst>
              <a:ext uri="{FF2B5EF4-FFF2-40B4-BE49-F238E27FC236}">
                <a16:creationId xmlns:a16="http://schemas.microsoft.com/office/drawing/2014/main" id="{C2D498F8-390E-A411-AE4A-1B94FE544547}"/>
              </a:ext>
            </a:extLst>
          </p:cNvPr>
          <p:cNvSpPr txBox="1"/>
          <p:nvPr/>
        </p:nvSpPr>
        <p:spPr>
          <a:xfrm>
            <a:off x="4186152" y="5535160"/>
            <a:ext cx="1359932" cy="900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spcBef>
                <a:spcPct val="0"/>
              </a:spcBef>
              <a:spcAft>
                <a:spcPct val="35000"/>
              </a:spcAft>
            </a:pPr>
            <a:r>
              <a:rPr lang="en-GB" sz="1600" dirty="0">
                <a:solidFill>
                  <a:schemeClr val="tx1"/>
                </a:solidFill>
                <a:latin typeface="+mj-lt"/>
              </a:rPr>
              <a:t>What is hardware?</a:t>
            </a:r>
          </a:p>
        </p:txBody>
      </p:sp>
      <p:sp>
        <p:nvSpPr>
          <p:cNvPr id="64" name="Rounded Rectangle 26">
            <a:extLst>
              <a:ext uri="{FF2B5EF4-FFF2-40B4-BE49-F238E27FC236}">
                <a16:creationId xmlns:a16="http://schemas.microsoft.com/office/drawing/2014/main" id="{98487DF8-CB32-F98E-F8A0-3EF31B4CD37C}"/>
              </a:ext>
            </a:extLst>
          </p:cNvPr>
          <p:cNvSpPr txBox="1"/>
          <p:nvPr/>
        </p:nvSpPr>
        <p:spPr>
          <a:xfrm>
            <a:off x="4433620" y="8468594"/>
            <a:ext cx="1286421"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What is an operating system?</a:t>
            </a:r>
          </a:p>
        </p:txBody>
      </p:sp>
      <p:grpSp>
        <p:nvGrpSpPr>
          <p:cNvPr id="21" name="Group 20">
            <a:extLst>
              <a:ext uri="{FF2B5EF4-FFF2-40B4-BE49-F238E27FC236}">
                <a16:creationId xmlns:a16="http://schemas.microsoft.com/office/drawing/2014/main" id="{64002197-003D-1B26-D91E-1ABA3C095E3C}"/>
              </a:ext>
            </a:extLst>
          </p:cNvPr>
          <p:cNvGrpSpPr/>
          <p:nvPr/>
        </p:nvGrpSpPr>
        <p:grpSpPr>
          <a:xfrm>
            <a:off x="2494625" y="2339365"/>
            <a:ext cx="2088720" cy="1904675"/>
            <a:chOff x="6677759" y="-4855005"/>
            <a:chExt cx="2088720" cy="1904675"/>
          </a:xfrm>
        </p:grpSpPr>
        <p:sp>
          <p:nvSpPr>
            <p:cNvPr id="99" name="Rounded Rectangle 98">
              <a:extLst>
                <a:ext uri="{FF2B5EF4-FFF2-40B4-BE49-F238E27FC236}">
                  <a16:creationId xmlns:a16="http://schemas.microsoft.com/office/drawing/2014/main" id="{2958313E-0B66-5EB8-CA4D-9F050411D727}"/>
                </a:ext>
              </a:extLst>
            </p:cNvPr>
            <p:cNvSpPr/>
            <p:nvPr/>
          </p:nvSpPr>
          <p:spPr>
            <a:xfrm>
              <a:off x="6677759" y="-4700118"/>
              <a:ext cx="2088720" cy="1749788"/>
            </a:xfrm>
            <a:prstGeom prst="roundRect">
              <a:avLst/>
            </a:prstGeom>
            <a:noFill/>
            <a:ln w="203200" cap="flat">
              <a:solidFill>
                <a:srgbClr val="DFA139"/>
              </a:solidFill>
              <a:prstDash val="solid"/>
              <a:extLst>
                <a:ext uri="{C807C97D-BFC1-408E-A445-0C87EB9F89A2}">
                  <ask:lineSketchStyleProps xmlns:ask="http://schemas.microsoft.com/office/drawing/2018/sketchyshapes" sd="1219033472">
                    <a:custGeom>
                      <a:avLst/>
                      <a:gdLst>
                        <a:gd name="connsiteX0" fmla="*/ 0 w 3016780"/>
                        <a:gd name="connsiteY0" fmla="*/ 308116 h 1848661"/>
                        <a:gd name="connsiteX1" fmla="*/ 308116 w 3016780"/>
                        <a:gd name="connsiteY1" fmla="*/ 0 h 1848661"/>
                        <a:gd name="connsiteX2" fmla="*/ 836237 w 3016780"/>
                        <a:gd name="connsiteY2" fmla="*/ 0 h 1848661"/>
                        <a:gd name="connsiteX3" fmla="*/ 1292341 w 3016780"/>
                        <a:gd name="connsiteY3" fmla="*/ 0 h 1848661"/>
                        <a:gd name="connsiteX4" fmla="*/ 1724439 w 3016780"/>
                        <a:gd name="connsiteY4" fmla="*/ 0 h 1848661"/>
                        <a:gd name="connsiteX5" fmla="*/ 2228554 w 3016780"/>
                        <a:gd name="connsiteY5" fmla="*/ 0 h 1848661"/>
                        <a:gd name="connsiteX6" fmla="*/ 2708664 w 3016780"/>
                        <a:gd name="connsiteY6" fmla="*/ 0 h 1848661"/>
                        <a:gd name="connsiteX7" fmla="*/ 3016780 w 3016780"/>
                        <a:gd name="connsiteY7" fmla="*/ 308116 h 1848661"/>
                        <a:gd name="connsiteX8" fmla="*/ 3016780 w 3016780"/>
                        <a:gd name="connsiteY8" fmla="*/ 718926 h 1848661"/>
                        <a:gd name="connsiteX9" fmla="*/ 3016780 w 3016780"/>
                        <a:gd name="connsiteY9" fmla="*/ 1092762 h 1848661"/>
                        <a:gd name="connsiteX10" fmla="*/ 3016780 w 3016780"/>
                        <a:gd name="connsiteY10" fmla="*/ 1540545 h 1848661"/>
                        <a:gd name="connsiteX11" fmla="*/ 2708664 w 3016780"/>
                        <a:gd name="connsiteY11" fmla="*/ 1848661 h 1848661"/>
                        <a:gd name="connsiteX12" fmla="*/ 2300571 w 3016780"/>
                        <a:gd name="connsiteY12" fmla="*/ 1848661 h 1848661"/>
                        <a:gd name="connsiteX13" fmla="*/ 1772450 w 3016780"/>
                        <a:gd name="connsiteY13" fmla="*/ 1848661 h 1848661"/>
                        <a:gd name="connsiteX14" fmla="*/ 1340352 w 3016780"/>
                        <a:gd name="connsiteY14" fmla="*/ 1848661 h 1848661"/>
                        <a:gd name="connsiteX15" fmla="*/ 860242 w 3016780"/>
                        <a:gd name="connsiteY15" fmla="*/ 1848661 h 1848661"/>
                        <a:gd name="connsiteX16" fmla="*/ 308116 w 3016780"/>
                        <a:gd name="connsiteY16" fmla="*/ 1848661 h 1848661"/>
                        <a:gd name="connsiteX17" fmla="*/ 0 w 3016780"/>
                        <a:gd name="connsiteY17" fmla="*/ 1540545 h 1848661"/>
                        <a:gd name="connsiteX18" fmla="*/ 0 w 3016780"/>
                        <a:gd name="connsiteY18" fmla="*/ 1166708 h 1848661"/>
                        <a:gd name="connsiteX19" fmla="*/ 0 w 3016780"/>
                        <a:gd name="connsiteY19" fmla="*/ 731250 h 1848661"/>
                        <a:gd name="connsiteX20" fmla="*/ 0 w 3016780"/>
                        <a:gd name="connsiteY20" fmla="*/ 308116 h 18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780" h="1848661" extrusionOk="0">
                          <a:moveTo>
                            <a:pt x="0" y="308116"/>
                          </a:moveTo>
                          <a:cubicBezTo>
                            <a:pt x="-34777" y="116497"/>
                            <a:pt x="105944" y="12012"/>
                            <a:pt x="308116" y="0"/>
                          </a:cubicBezTo>
                          <a:cubicBezTo>
                            <a:pt x="465507" y="-56713"/>
                            <a:pt x="580269" y="50530"/>
                            <a:pt x="836237" y="0"/>
                          </a:cubicBezTo>
                          <a:cubicBezTo>
                            <a:pt x="1092205" y="-50530"/>
                            <a:pt x="1080996" y="46181"/>
                            <a:pt x="1292341" y="0"/>
                          </a:cubicBezTo>
                          <a:cubicBezTo>
                            <a:pt x="1503686" y="-46181"/>
                            <a:pt x="1568510" y="15700"/>
                            <a:pt x="1724439" y="0"/>
                          </a:cubicBezTo>
                          <a:cubicBezTo>
                            <a:pt x="1880368" y="-15700"/>
                            <a:pt x="2093823" y="49354"/>
                            <a:pt x="2228554" y="0"/>
                          </a:cubicBezTo>
                          <a:cubicBezTo>
                            <a:pt x="2363285" y="-49354"/>
                            <a:pt x="2532750" y="8147"/>
                            <a:pt x="2708664" y="0"/>
                          </a:cubicBezTo>
                          <a:cubicBezTo>
                            <a:pt x="2890072" y="-18291"/>
                            <a:pt x="2985022" y="165857"/>
                            <a:pt x="3016780" y="308116"/>
                          </a:cubicBezTo>
                          <a:cubicBezTo>
                            <a:pt x="3065611" y="481509"/>
                            <a:pt x="3014576" y="561814"/>
                            <a:pt x="3016780" y="718926"/>
                          </a:cubicBezTo>
                          <a:cubicBezTo>
                            <a:pt x="3018984" y="876038"/>
                            <a:pt x="2974316" y="986985"/>
                            <a:pt x="3016780" y="1092762"/>
                          </a:cubicBezTo>
                          <a:cubicBezTo>
                            <a:pt x="3059244" y="1198539"/>
                            <a:pt x="2974385" y="1446383"/>
                            <a:pt x="3016780" y="1540545"/>
                          </a:cubicBezTo>
                          <a:cubicBezTo>
                            <a:pt x="3033866" y="1736147"/>
                            <a:pt x="2881662" y="1877974"/>
                            <a:pt x="2708664" y="1848661"/>
                          </a:cubicBezTo>
                          <a:cubicBezTo>
                            <a:pt x="2624204" y="1852325"/>
                            <a:pt x="2398391" y="1803358"/>
                            <a:pt x="2300571" y="1848661"/>
                          </a:cubicBezTo>
                          <a:cubicBezTo>
                            <a:pt x="2202751" y="1893964"/>
                            <a:pt x="1887567" y="1814649"/>
                            <a:pt x="1772450" y="1848661"/>
                          </a:cubicBezTo>
                          <a:cubicBezTo>
                            <a:pt x="1657333" y="1882673"/>
                            <a:pt x="1474911" y="1802160"/>
                            <a:pt x="1340352" y="1848661"/>
                          </a:cubicBezTo>
                          <a:cubicBezTo>
                            <a:pt x="1205793" y="1895162"/>
                            <a:pt x="1086719" y="1791857"/>
                            <a:pt x="860242" y="1848661"/>
                          </a:cubicBezTo>
                          <a:cubicBezTo>
                            <a:pt x="633765" y="1905465"/>
                            <a:pt x="509067" y="1822386"/>
                            <a:pt x="308116" y="1848661"/>
                          </a:cubicBezTo>
                          <a:cubicBezTo>
                            <a:pt x="131252" y="1828518"/>
                            <a:pt x="14273" y="1707813"/>
                            <a:pt x="0" y="1540545"/>
                          </a:cubicBezTo>
                          <a:cubicBezTo>
                            <a:pt x="-28273" y="1433390"/>
                            <a:pt x="14714" y="1303506"/>
                            <a:pt x="0" y="1166708"/>
                          </a:cubicBezTo>
                          <a:cubicBezTo>
                            <a:pt x="-14714" y="1029910"/>
                            <a:pt x="4933" y="858800"/>
                            <a:pt x="0" y="731250"/>
                          </a:cubicBezTo>
                          <a:cubicBezTo>
                            <a:pt x="-4933" y="603700"/>
                            <a:pt x="42350" y="416737"/>
                            <a:pt x="0" y="308116"/>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17" name="TextBox 16">
              <a:extLst>
                <a:ext uri="{FF2B5EF4-FFF2-40B4-BE49-F238E27FC236}">
                  <a16:creationId xmlns:a16="http://schemas.microsoft.com/office/drawing/2014/main" id="{90A9E868-8A4D-CBB0-1556-FF290E733B96}"/>
                </a:ext>
              </a:extLst>
            </p:cNvPr>
            <p:cNvSpPr txBox="1"/>
            <p:nvPr/>
          </p:nvSpPr>
          <p:spPr>
            <a:xfrm>
              <a:off x="6922677" y="-4855005"/>
              <a:ext cx="1657408" cy="344069"/>
            </a:xfrm>
            <a:prstGeom prst="rect">
              <a:avLst/>
            </a:prstGeom>
            <a:noFill/>
          </p:spPr>
          <p:txBody>
            <a:bodyPr wrap="square" rtlCol="0">
              <a:spAutoFit/>
            </a:bodyPr>
            <a:lstStyle/>
            <a:p>
              <a:pPr algn="ctr"/>
              <a:r>
                <a:rPr lang="en-GB" sz="1600" dirty="0">
                  <a:solidFill>
                    <a:schemeClr val="bg1"/>
                  </a:solidFill>
                </a:rPr>
                <a:t>WE ARE HERE</a:t>
              </a:r>
              <a:endParaRPr lang="en-RU" sz="1600" dirty="0">
                <a:solidFill>
                  <a:schemeClr val="bg1"/>
                </a:solidFill>
              </a:endParaRPr>
            </a:p>
          </p:txBody>
        </p:sp>
      </p:grpSp>
      <p:sp>
        <p:nvSpPr>
          <p:cNvPr id="7" name="Rectangle 6">
            <a:extLst>
              <a:ext uri="{FF2B5EF4-FFF2-40B4-BE49-F238E27FC236}">
                <a16:creationId xmlns:a16="http://schemas.microsoft.com/office/drawing/2014/main" id="{E982D907-FB54-85DF-0B05-5B001C3D289C}"/>
              </a:ext>
            </a:extLst>
          </p:cNvPr>
          <p:cNvSpPr/>
          <p:nvPr/>
        </p:nvSpPr>
        <p:spPr>
          <a:xfrm>
            <a:off x="11923126" y="6832748"/>
            <a:ext cx="5262617" cy="1323439"/>
          </a:xfrm>
          <a:prstGeom prst="rect">
            <a:avLst/>
          </a:prstGeom>
        </p:spPr>
        <p:txBody>
          <a:bodyPr wrap="square">
            <a:spAutoFit/>
          </a:bodyPr>
          <a:lstStyle/>
          <a:p>
            <a:r>
              <a:rPr lang="en-GB" sz="1600" b="1" dirty="0">
                <a:solidFill>
                  <a:srgbClr val="29543A"/>
                </a:solidFill>
                <a:latin typeface="Calibri" panose="020F0502020204030204" pitchFamily="34" charset="0"/>
                <a:cs typeface="Times New Roman" panose="02020603050405020304" pitchFamily="18" charset="0"/>
              </a:rPr>
              <a:t>VOCABULARY</a:t>
            </a:r>
          </a:p>
          <a:p>
            <a:r>
              <a:rPr lang="en-GB" sz="1600" b="1" dirty="0">
                <a:solidFill>
                  <a:srgbClr val="29543A"/>
                </a:solidFill>
                <a:latin typeface="Calibri" panose="020F0502020204030204" pitchFamily="34" charset="0"/>
                <a:cs typeface="Times New Roman" panose="02020603050405020304" pitchFamily="18" charset="0"/>
              </a:rPr>
              <a:t>System, data, hardware, CPU/processor, (applications / utility) software, operating system, input, process, output, ROM, RAM, memory, secondary storage, input device, output device, binary, logic gate, artificial intelligence </a:t>
            </a:r>
          </a:p>
        </p:txBody>
      </p:sp>
      <p:sp>
        <p:nvSpPr>
          <p:cNvPr id="56" name="Oval 55">
            <a:extLst>
              <a:ext uri="{FF2B5EF4-FFF2-40B4-BE49-F238E27FC236}">
                <a16:creationId xmlns:a16="http://schemas.microsoft.com/office/drawing/2014/main" id="{A0C58BD1-B155-869A-5BA6-2ACCFCD16DA0}"/>
              </a:ext>
            </a:extLst>
          </p:cNvPr>
          <p:cNvSpPr/>
          <p:nvPr/>
        </p:nvSpPr>
        <p:spPr>
          <a:xfrm>
            <a:off x="8258759" y="7997873"/>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dirty="0"/>
          </a:p>
        </p:txBody>
      </p:sp>
      <p:sp>
        <p:nvSpPr>
          <p:cNvPr id="59" name="Oval 4">
            <a:extLst>
              <a:ext uri="{FF2B5EF4-FFF2-40B4-BE49-F238E27FC236}">
                <a16:creationId xmlns:a16="http://schemas.microsoft.com/office/drawing/2014/main" id="{7DE0C758-E726-AD6B-ADD4-0C07772FBCBF}"/>
              </a:ext>
            </a:extLst>
          </p:cNvPr>
          <p:cNvSpPr txBox="1"/>
          <p:nvPr/>
        </p:nvSpPr>
        <p:spPr>
          <a:xfrm>
            <a:off x="8419453" y="8175505"/>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dirty="0">
                <a:solidFill>
                  <a:schemeClr val="bg1"/>
                </a:solidFill>
              </a:rPr>
              <a:t>Logic </a:t>
            </a:r>
            <a:br>
              <a:rPr lang="en-GB" sz="1600" b="1" dirty="0">
                <a:solidFill>
                  <a:schemeClr val="bg1"/>
                </a:solidFill>
              </a:rPr>
            </a:br>
            <a:r>
              <a:rPr lang="en-GB" sz="1600" b="1" dirty="0">
                <a:solidFill>
                  <a:schemeClr val="bg1"/>
                </a:solidFill>
              </a:rPr>
              <a:t>(next slide) </a:t>
            </a:r>
          </a:p>
        </p:txBody>
      </p:sp>
      <p:sp>
        <p:nvSpPr>
          <p:cNvPr id="60" name="Rounded Rectangle 84">
            <a:extLst>
              <a:ext uri="{FF2B5EF4-FFF2-40B4-BE49-F238E27FC236}">
                <a16:creationId xmlns:a16="http://schemas.microsoft.com/office/drawing/2014/main" id="{A131D053-1C5B-47E3-6C61-0C3F32B0E6E8}"/>
              </a:ext>
            </a:extLst>
          </p:cNvPr>
          <p:cNvSpPr/>
          <p:nvPr/>
        </p:nvSpPr>
        <p:spPr>
          <a:xfrm>
            <a:off x="169044" y="7100294"/>
            <a:ext cx="1633210" cy="1239337"/>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1" name="Rounded Rectangle 24">
            <a:extLst>
              <a:ext uri="{FF2B5EF4-FFF2-40B4-BE49-F238E27FC236}">
                <a16:creationId xmlns:a16="http://schemas.microsoft.com/office/drawing/2014/main" id="{36C8B6CE-2731-7171-C666-1F3FB8D83B57}"/>
              </a:ext>
            </a:extLst>
          </p:cNvPr>
          <p:cNvSpPr txBox="1"/>
          <p:nvPr/>
        </p:nvSpPr>
        <p:spPr>
          <a:xfrm>
            <a:off x="359515" y="7515468"/>
            <a:ext cx="1252262" cy="426941"/>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are the different components in computer systems?</a:t>
            </a:r>
          </a:p>
        </p:txBody>
      </p:sp>
      <p:sp>
        <p:nvSpPr>
          <p:cNvPr id="79" name="Rounded Rectangle 68">
            <a:extLst>
              <a:ext uri="{FF2B5EF4-FFF2-40B4-BE49-F238E27FC236}">
                <a16:creationId xmlns:a16="http://schemas.microsoft.com/office/drawing/2014/main" id="{5BE7C8E2-F5CF-A9C7-565F-0DCDFEB0F875}"/>
              </a:ext>
            </a:extLst>
          </p:cNvPr>
          <p:cNvSpPr/>
          <p:nvPr/>
        </p:nvSpPr>
        <p:spPr>
          <a:xfrm>
            <a:off x="10092086" y="1544297"/>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rgbClr val="DFA139"/>
              </a:solidFill>
            </a:endParaRPr>
          </a:p>
        </p:txBody>
      </p:sp>
      <p:sp>
        <p:nvSpPr>
          <p:cNvPr id="81" name="Rectangle 80">
            <a:extLst>
              <a:ext uri="{FF2B5EF4-FFF2-40B4-BE49-F238E27FC236}">
                <a16:creationId xmlns:a16="http://schemas.microsoft.com/office/drawing/2014/main" id="{A0009C83-C95E-2F51-998F-25D72839DE04}"/>
              </a:ext>
            </a:extLst>
          </p:cNvPr>
          <p:cNvSpPr/>
          <p:nvPr/>
        </p:nvSpPr>
        <p:spPr>
          <a:xfrm>
            <a:off x="10250358" y="1722438"/>
            <a:ext cx="1369756" cy="757130"/>
          </a:xfrm>
          <a:prstGeom prst="rect">
            <a:avLst/>
          </a:prstGeom>
        </p:spPr>
        <p:txBody>
          <a:bodyPr wrap="square">
            <a:spAutoFit/>
          </a:bodyPr>
          <a:lstStyle/>
          <a:p>
            <a:pPr algn="ctr" defTabSz="355573">
              <a:lnSpc>
                <a:spcPct val="90000"/>
              </a:lnSpc>
              <a:spcBef>
                <a:spcPct val="0"/>
              </a:spcBef>
              <a:spcAft>
                <a:spcPct val="35000"/>
              </a:spcAft>
            </a:pPr>
            <a:r>
              <a:rPr lang="en-GB" sz="1600" dirty="0">
                <a:solidFill>
                  <a:schemeClr val="bg1"/>
                </a:solidFill>
                <a:latin typeface="+mj-lt"/>
              </a:rPr>
              <a:t>GOLDEN</a:t>
            </a:r>
            <a:br>
              <a:rPr lang="en-GB" sz="1600" dirty="0">
                <a:solidFill>
                  <a:schemeClr val="bg1"/>
                </a:solidFill>
                <a:latin typeface="+mj-lt"/>
              </a:rPr>
            </a:br>
            <a:r>
              <a:rPr lang="en-GB" sz="1600" dirty="0">
                <a:solidFill>
                  <a:schemeClr val="bg1"/>
                </a:solidFill>
                <a:latin typeface="+mj-lt"/>
              </a:rPr>
              <a:t>THREAD </a:t>
            </a:r>
            <a:br>
              <a:rPr lang="en-GB" sz="1600" dirty="0">
                <a:solidFill>
                  <a:schemeClr val="bg1"/>
                </a:solidFill>
                <a:latin typeface="+mj-lt"/>
              </a:rPr>
            </a:br>
            <a:r>
              <a:rPr lang="en-GB" sz="1600" dirty="0">
                <a:solidFill>
                  <a:schemeClr val="bg1"/>
                </a:solidFill>
                <a:latin typeface="+mj-lt"/>
              </a:rPr>
              <a:t>QUESTION</a:t>
            </a:r>
          </a:p>
        </p:txBody>
      </p:sp>
      <p:sp>
        <p:nvSpPr>
          <p:cNvPr id="87" name="Rounded Rectangle 67">
            <a:extLst>
              <a:ext uri="{FF2B5EF4-FFF2-40B4-BE49-F238E27FC236}">
                <a16:creationId xmlns:a16="http://schemas.microsoft.com/office/drawing/2014/main" id="{ABCF1784-5AD4-C72F-1F28-B6B03033501B}"/>
              </a:ext>
            </a:extLst>
          </p:cNvPr>
          <p:cNvSpPr/>
          <p:nvPr/>
        </p:nvSpPr>
        <p:spPr>
          <a:xfrm>
            <a:off x="-1963158" y="1846280"/>
            <a:ext cx="1776895" cy="4696156"/>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8" name="Rounded Rectangle 14">
            <a:extLst>
              <a:ext uri="{FF2B5EF4-FFF2-40B4-BE49-F238E27FC236}">
                <a16:creationId xmlns:a16="http://schemas.microsoft.com/office/drawing/2014/main" id="{E6F332F4-808C-AEDF-CEB7-3D488826180F}"/>
              </a:ext>
            </a:extLst>
          </p:cNvPr>
          <p:cNvSpPr txBox="1"/>
          <p:nvPr/>
        </p:nvSpPr>
        <p:spPr>
          <a:xfrm>
            <a:off x="-1781605" y="3845095"/>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884" b="1" dirty="0">
                <a:solidFill>
                  <a:schemeClr val="bg1"/>
                </a:solidFill>
                <a:latin typeface="+mj-lt"/>
              </a:rPr>
              <a:t>Coming from: the history of computing </a:t>
            </a:r>
            <a:r>
              <a:rPr lang="en-GB" sz="1884" dirty="0">
                <a:solidFill>
                  <a:schemeClr val="bg1"/>
                </a:solidFill>
                <a:latin typeface="+mj-lt"/>
              </a:rPr>
              <a:t>To understand computing systems, we need to understand where they have come from and why they are needed</a:t>
            </a:r>
            <a:endParaRPr lang="en-GB" sz="1600" dirty="0">
              <a:solidFill>
                <a:schemeClr val="bg1"/>
              </a:solidFill>
              <a:latin typeface="+mj-lt"/>
            </a:endParaRPr>
          </a:p>
        </p:txBody>
      </p:sp>
    </p:spTree>
    <p:extLst>
      <p:ext uri="{BB962C8B-B14F-4D97-AF65-F5344CB8AC3E}">
        <p14:creationId xmlns:p14="http://schemas.microsoft.com/office/powerpoint/2010/main" val="311356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EBA85-D3AD-52B8-3692-7E19DCBB613E}"/>
              </a:ext>
            </a:extLst>
          </p:cNvPr>
          <p:cNvPicPr>
            <a:picLocks noChangeAspect="1"/>
          </p:cNvPicPr>
          <p:nvPr/>
        </p:nvPicPr>
        <p:blipFill rotWithShape="1">
          <a:blip r:embed="rId3"/>
          <a:srcRect l="6757" r="20003"/>
          <a:stretch/>
        </p:blipFill>
        <p:spPr>
          <a:xfrm>
            <a:off x="-418869" y="2957985"/>
            <a:ext cx="18511268" cy="6762639"/>
          </a:xfrm>
          <a:prstGeom prst="rect">
            <a:avLst/>
          </a:prstGeom>
        </p:spPr>
      </p:pic>
      <p:sp>
        <p:nvSpPr>
          <p:cNvPr id="54" name="Rectangle 53">
            <a:extLst>
              <a:ext uri="{FF2B5EF4-FFF2-40B4-BE49-F238E27FC236}">
                <a16:creationId xmlns:a16="http://schemas.microsoft.com/office/drawing/2014/main" id="{9319F5A3-4F59-256C-1F3E-4D0010058CD1}"/>
              </a:ext>
            </a:extLst>
          </p:cNvPr>
          <p:cNvSpPr/>
          <p:nvPr/>
        </p:nvSpPr>
        <p:spPr>
          <a:xfrm>
            <a:off x="-589050" y="419014"/>
            <a:ext cx="18511268" cy="924233"/>
          </a:xfrm>
          <a:prstGeom prst="rect">
            <a:avLst/>
          </a:prstGeom>
          <a:no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13" name="Rectangle 12">
            <a:extLst>
              <a:ext uri="{FF2B5EF4-FFF2-40B4-BE49-F238E27FC236}">
                <a16:creationId xmlns:a16="http://schemas.microsoft.com/office/drawing/2014/main" id="{A5036244-1C79-9F0D-775E-4EC264328EBA}"/>
              </a:ext>
            </a:extLst>
          </p:cNvPr>
          <p:cNvSpPr/>
          <p:nvPr/>
        </p:nvSpPr>
        <p:spPr>
          <a:xfrm>
            <a:off x="-610322" y="419015"/>
            <a:ext cx="10485843" cy="924233"/>
          </a:xfrm>
          <a:prstGeom prst="rect">
            <a:avLst/>
          </a:prstGeom>
          <a:solidFill>
            <a:srgbClr val="295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dirty="0"/>
          </a:p>
        </p:txBody>
      </p:sp>
      <p:sp>
        <p:nvSpPr>
          <p:cNvPr id="84" name="Rectangle 83">
            <a:extLst>
              <a:ext uri="{FF2B5EF4-FFF2-40B4-BE49-F238E27FC236}">
                <a16:creationId xmlns:a16="http://schemas.microsoft.com/office/drawing/2014/main" id="{0F742D97-FF26-1CAF-6EA0-107EE4298057}"/>
              </a:ext>
            </a:extLst>
          </p:cNvPr>
          <p:cNvSpPr/>
          <p:nvPr/>
        </p:nvSpPr>
        <p:spPr>
          <a:xfrm>
            <a:off x="1899203" y="1297017"/>
            <a:ext cx="7941627" cy="831125"/>
          </a:xfrm>
          <a:prstGeom prst="rect">
            <a:avLst/>
          </a:prstGeom>
        </p:spPr>
        <p:txBody>
          <a:bodyPr wrap="square">
            <a:spAutoFit/>
          </a:bodyPr>
          <a:lstStyle/>
          <a:p>
            <a:pPr>
              <a:spcAft>
                <a:spcPts val="800"/>
              </a:spcAft>
            </a:pPr>
            <a:r>
              <a:rPr lang="en-GB" sz="4801" b="1" dirty="0">
                <a:solidFill>
                  <a:srgbClr val="29543A"/>
                </a:solidFill>
                <a:latin typeface="Calibri" panose="020F0502020204030204" pitchFamily="34" charset="0"/>
                <a:ea typeface="Calibri" panose="020F0502020204030204" pitchFamily="34" charset="0"/>
                <a:cs typeface="Times New Roman" panose="02020603050405020304" pitchFamily="18" charset="0"/>
              </a:rPr>
              <a:t>COMPUTING SYSTEMS (2)</a:t>
            </a:r>
            <a:endParaRPr lang="en-RU" sz="4801" b="1" dirty="0">
              <a:solidFill>
                <a:srgbClr val="29543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5D53C6E-919D-B9AD-5912-7F40916E1A0A}"/>
              </a:ext>
            </a:extLst>
          </p:cNvPr>
          <p:cNvSpPr txBox="1"/>
          <p:nvPr/>
        </p:nvSpPr>
        <p:spPr>
          <a:xfrm>
            <a:off x="9840828" y="11304"/>
            <a:ext cx="8081391" cy="406906"/>
          </a:xfrm>
          <a:prstGeom prst="rect">
            <a:avLst/>
          </a:prstGeom>
          <a:solidFill>
            <a:srgbClr val="29543A"/>
          </a:solidFill>
        </p:spPr>
        <p:txBody>
          <a:bodyPr wrap="square" rtlCol="0">
            <a:spAutoFit/>
          </a:bodyPr>
          <a:lstStyle/>
          <a:p>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Year 8</a:t>
            </a:r>
            <a:r>
              <a:rPr lang="ru-RU"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Autumn Half Term 1</a:t>
            </a:r>
            <a:endParaRPr lang="en-RU" sz="2000" dirty="0">
              <a:solidFill>
                <a:schemeClr val="bg1"/>
              </a:solidFill>
            </a:endParaRPr>
          </a:p>
        </p:txBody>
      </p:sp>
      <p:pic>
        <p:nvPicPr>
          <p:cNvPr id="9" name="Picture 8">
            <a:extLst>
              <a:ext uri="{FF2B5EF4-FFF2-40B4-BE49-F238E27FC236}">
                <a16:creationId xmlns:a16="http://schemas.microsoft.com/office/drawing/2014/main" id="{C80D6F05-A83A-D830-AD8E-7E369B0F8446}"/>
              </a:ext>
            </a:extLst>
          </p:cNvPr>
          <p:cNvPicPr>
            <a:picLocks noChangeAspect="1"/>
          </p:cNvPicPr>
          <p:nvPr/>
        </p:nvPicPr>
        <p:blipFill>
          <a:blip r:embed="rId4"/>
          <a:stretch>
            <a:fillRect/>
          </a:stretch>
        </p:blipFill>
        <p:spPr>
          <a:xfrm>
            <a:off x="1951379" y="589704"/>
            <a:ext cx="7689846" cy="628729"/>
          </a:xfrm>
          <a:prstGeom prst="rect">
            <a:avLst/>
          </a:prstGeom>
        </p:spPr>
      </p:pic>
      <p:pic>
        <p:nvPicPr>
          <p:cNvPr id="10" name="Picture 9">
            <a:extLst>
              <a:ext uri="{FF2B5EF4-FFF2-40B4-BE49-F238E27FC236}">
                <a16:creationId xmlns:a16="http://schemas.microsoft.com/office/drawing/2014/main" id="{6C5156E4-855E-C7E8-4029-F76FD213F0BB}"/>
              </a:ext>
            </a:extLst>
          </p:cNvPr>
          <p:cNvPicPr>
            <a:picLocks noChangeAspect="1"/>
          </p:cNvPicPr>
          <p:nvPr/>
        </p:nvPicPr>
        <p:blipFill>
          <a:blip r:embed="rId5"/>
          <a:stretch>
            <a:fillRect/>
          </a:stretch>
        </p:blipFill>
        <p:spPr>
          <a:xfrm>
            <a:off x="280955" y="288461"/>
            <a:ext cx="1283136" cy="1255836"/>
          </a:xfrm>
          <a:prstGeom prst="rect">
            <a:avLst/>
          </a:prstGeom>
        </p:spPr>
      </p:pic>
      <p:sp>
        <p:nvSpPr>
          <p:cNvPr id="8" name="Rectangle 7">
            <a:extLst>
              <a:ext uri="{FF2B5EF4-FFF2-40B4-BE49-F238E27FC236}">
                <a16:creationId xmlns:a16="http://schemas.microsoft.com/office/drawing/2014/main" id="{9F74351F-906E-5255-29C3-A38A12C6BEF6}"/>
              </a:ext>
            </a:extLst>
          </p:cNvPr>
          <p:cNvSpPr/>
          <p:nvPr/>
        </p:nvSpPr>
        <p:spPr>
          <a:xfrm>
            <a:off x="9904358" y="233107"/>
            <a:ext cx="5371503" cy="1225272"/>
          </a:xfrm>
          <a:prstGeom prst="rect">
            <a:avLst/>
          </a:prstGeom>
        </p:spPr>
        <p:txBody>
          <a:bodyPr wrap="square">
            <a:spAutoFit/>
          </a:bodyPr>
          <a:lstStyle/>
          <a:p>
            <a:pPr>
              <a:lnSpc>
                <a:spcPct val="107000"/>
              </a:lnSpc>
              <a:spcAft>
                <a:spcPts val="800"/>
              </a:spcAft>
            </a:pPr>
            <a:r>
              <a:rPr lang="en-GB" sz="7200" b="1" dirty="0">
                <a:solidFill>
                  <a:srgbClr val="29543A"/>
                </a:solidFill>
                <a:ea typeface="Calibri" panose="020F0502020204030204" pitchFamily="34" charset="0"/>
                <a:cs typeface="Times New Roman" panose="02020603050405020304" pitchFamily="18" charset="0"/>
              </a:rPr>
              <a:t>COMPUTING</a:t>
            </a:r>
          </a:p>
        </p:txBody>
      </p:sp>
      <p:sp>
        <p:nvSpPr>
          <p:cNvPr id="146" name="Oval 145">
            <a:extLst>
              <a:ext uri="{FF2B5EF4-FFF2-40B4-BE49-F238E27FC236}">
                <a16:creationId xmlns:a16="http://schemas.microsoft.com/office/drawing/2014/main" id="{BFF7C34F-33C5-2077-4417-819C815684B3}"/>
              </a:ext>
            </a:extLst>
          </p:cNvPr>
          <p:cNvSpPr/>
          <p:nvPr/>
        </p:nvSpPr>
        <p:spPr>
          <a:xfrm>
            <a:off x="3806403" y="5297271"/>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dirty="0"/>
          </a:p>
        </p:txBody>
      </p:sp>
      <p:sp>
        <p:nvSpPr>
          <p:cNvPr id="68" name="Rounded Rectangle 67">
            <a:extLst>
              <a:ext uri="{FF2B5EF4-FFF2-40B4-BE49-F238E27FC236}">
                <a16:creationId xmlns:a16="http://schemas.microsoft.com/office/drawing/2014/main" id="{F1BAAEF8-F0D4-E179-6715-90EAB172CD2B}"/>
              </a:ext>
            </a:extLst>
          </p:cNvPr>
          <p:cNvSpPr/>
          <p:nvPr/>
        </p:nvSpPr>
        <p:spPr>
          <a:xfrm>
            <a:off x="4760241" y="2726673"/>
            <a:ext cx="1776895" cy="120490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9" name="Rounded Rectangle 68">
            <a:extLst>
              <a:ext uri="{FF2B5EF4-FFF2-40B4-BE49-F238E27FC236}">
                <a16:creationId xmlns:a16="http://schemas.microsoft.com/office/drawing/2014/main" id="{592A5544-ECBF-DEEC-ABFB-87391C0E0943}"/>
              </a:ext>
            </a:extLst>
          </p:cNvPr>
          <p:cNvSpPr/>
          <p:nvPr/>
        </p:nvSpPr>
        <p:spPr>
          <a:xfrm>
            <a:off x="2754241" y="2724511"/>
            <a:ext cx="1633210" cy="123437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ln>
                <a:solidFill>
                  <a:schemeClr val="tx1"/>
                </a:solidFill>
              </a:ln>
              <a:solidFill>
                <a:schemeClr val="tx1"/>
              </a:solidFill>
            </a:endParaRPr>
          </a:p>
        </p:txBody>
      </p:sp>
      <p:sp>
        <p:nvSpPr>
          <p:cNvPr id="71" name="Rounded Rectangle 70">
            <a:extLst>
              <a:ext uri="{FF2B5EF4-FFF2-40B4-BE49-F238E27FC236}">
                <a16:creationId xmlns:a16="http://schemas.microsoft.com/office/drawing/2014/main" id="{8EE723EC-1B66-546B-F31B-414CA639B2A3}"/>
              </a:ext>
            </a:extLst>
          </p:cNvPr>
          <p:cNvSpPr/>
          <p:nvPr/>
        </p:nvSpPr>
        <p:spPr>
          <a:xfrm>
            <a:off x="6883559" y="2900136"/>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tx1"/>
              </a:solidFill>
            </a:endParaRPr>
          </a:p>
        </p:txBody>
      </p:sp>
      <p:sp>
        <p:nvSpPr>
          <p:cNvPr id="73" name="Rounded Rectangle 72">
            <a:extLst>
              <a:ext uri="{FF2B5EF4-FFF2-40B4-BE49-F238E27FC236}">
                <a16:creationId xmlns:a16="http://schemas.microsoft.com/office/drawing/2014/main" id="{7C9344B0-E07A-AEAF-43B5-17C3ADDFD1AB}"/>
              </a:ext>
            </a:extLst>
          </p:cNvPr>
          <p:cNvSpPr/>
          <p:nvPr/>
        </p:nvSpPr>
        <p:spPr>
          <a:xfrm>
            <a:off x="10386626" y="4686633"/>
            <a:ext cx="1633210" cy="1226777"/>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tx1"/>
              </a:solidFill>
            </a:endParaRPr>
          </a:p>
        </p:txBody>
      </p:sp>
      <p:sp>
        <p:nvSpPr>
          <p:cNvPr id="74" name="Rounded Rectangle 73">
            <a:extLst>
              <a:ext uri="{FF2B5EF4-FFF2-40B4-BE49-F238E27FC236}">
                <a16:creationId xmlns:a16="http://schemas.microsoft.com/office/drawing/2014/main" id="{B1EEF358-6E5D-6AB6-9063-61B89F2EE76E}"/>
              </a:ext>
            </a:extLst>
          </p:cNvPr>
          <p:cNvSpPr/>
          <p:nvPr/>
        </p:nvSpPr>
        <p:spPr>
          <a:xfrm>
            <a:off x="8943697" y="2756935"/>
            <a:ext cx="1633210" cy="1782949"/>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5" name="Rounded Rectangle 74">
            <a:extLst>
              <a:ext uri="{FF2B5EF4-FFF2-40B4-BE49-F238E27FC236}">
                <a16:creationId xmlns:a16="http://schemas.microsoft.com/office/drawing/2014/main" id="{DDA1DB1F-6325-50A1-F05B-20DBB297C10F}"/>
              </a:ext>
            </a:extLst>
          </p:cNvPr>
          <p:cNvSpPr/>
          <p:nvPr/>
        </p:nvSpPr>
        <p:spPr>
          <a:xfrm>
            <a:off x="8370026" y="4880646"/>
            <a:ext cx="1633210" cy="1282239"/>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77" name="Rounded Rectangle 76">
            <a:extLst>
              <a:ext uri="{FF2B5EF4-FFF2-40B4-BE49-F238E27FC236}">
                <a16:creationId xmlns:a16="http://schemas.microsoft.com/office/drawing/2014/main" id="{13DE860F-3BBF-A8D3-C43E-87E48BAC0F02}"/>
              </a:ext>
            </a:extLst>
          </p:cNvPr>
          <p:cNvSpPr/>
          <p:nvPr/>
        </p:nvSpPr>
        <p:spPr>
          <a:xfrm>
            <a:off x="5974812" y="5230289"/>
            <a:ext cx="1633210" cy="142913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3" name="Rounded Rectangle 82">
            <a:extLst>
              <a:ext uri="{FF2B5EF4-FFF2-40B4-BE49-F238E27FC236}">
                <a16:creationId xmlns:a16="http://schemas.microsoft.com/office/drawing/2014/main" id="{57957A3F-0E44-6490-EA21-19972574F4B7}"/>
              </a:ext>
            </a:extLst>
          </p:cNvPr>
          <p:cNvSpPr/>
          <p:nvPr/>
        </p:nvSpPr>
        <p:spPr>
          <a:xfrm>
            <a:off x="1802254" y="5671165"/>
            <a:ext cx="1633210" cy="142913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5" name="Rounded Rectangle 84">
            <a:extLst>
              <a:ext uri="{FF2B5EF4-FFF2-40B4-BE49-F238E27FC236}">
                <a16:creationId xmlns:a16="http://schemas.microsoft.com/office/drawing/2014/main" id="{ADB73BFA-5AD1-D1D6-940B-0A7CFF1190E3}"/>
              </a:ext>
            </a:extLst>
          </p:cNvPr>
          <p:cNvSpPr/>
          <p:nvPr/>
        </p:nvSpPr>
        <p:spPr>
          <a:xfrm>
            <a:off x="2381959" y="7891750"/>
            <a:ext cx="1633210" cy="165832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86" name="Rounded Rectangle 85">
            <a:extLst>
              <a:ext uri="{FF2B5EF4-FFF2-40B4-BE49-F238E27FC236}">
                <a16:creationId xmlns:a16="http://schemas.microsoft.com/office/drawing/2014/main" id="{D90F40C7-440B-143B-A4E8-4A512FBFB2FB}"/>
              </a:ext>
            </a:extLst>
          </p:cNvPr>
          <p:cNvSpPr/>
          <p:nvPr/>
        </p:nvSpPr>
        <p:spPr>
          <a:xfrm>
            <a:off x="4680841" y="8247737"/>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8" name="Oval 97">
            <a:extLst>
              <a:ext uri="{FF2B5EF4-FFF2-40B4-BE49-F238E27FC236}">
                <a16:creationId xmlns:a16="http://schemas.microsoft.com/office/drawing/2014/main" id="{2AF90E40-5194-CFEA-F48D-E2066E20D52B}"/>
              </a:ext>
            </a:extLst>
          </p:cNvPr>
          <p:cNvSpPr/>
          <p:nvPr/>
        </p:nvSpPr>
        <p:spPr>
          <a:xfrm>
            <a:off x="458657" y="2454949"/>
            <a:ext cx="1648534"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sp>
      <p:sp>
        <p:nvSpPr>
          <p:cNvPr id="145" name="Oval 4">
            <a:extLst>
              <a:ext uri="{FF2B5EF4-FFF2-40B4-BE49-F238E27FC236}">
                <a16:creationId xmlns:a16="http://schemas.microsoft.com/office/drawing/2014/main" id="{8B1711A5-5D5C-D289-83B9-4C1B86FDF556}"/>
              </a:ext>
            </a:extLst>
          </p:cNvPr>
          <p:cNvSpPr txBox="1"/>
          <p:nvPr/>
        </p:nvSpPr>
        <p:spPr>
          <a:xfrm>
            <a:off x="666959" y="2923155"/>
            <a:ext cx="1197237" cy="591977"/>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defRPr/>
            </a:pPr>
            <a:r>
              <a:rPr lang="en-GB" sz="1600" b="1" dirty="0">
                <a:solidFill>
                  <a:schemeClr val="bg1"/>
                </a:solidFill>
                <a:latin typeface="Calibri" panose="020F0502020204030204"/>
              </a:rPr>
              <a:t>Logic</a:t>
            </a:r>
          </a:p>
        </p:txBody>
      </p:sp>
      <p:sp>
        <p:nvSpPr>
          <p:cNvPr id="94" name="Rectangle 93">
            <a:extLst>
              <a:ext uri="{FF2B5EF4-FFF2-40B4-BE49-F238E27FC236}">
                <a16:creationId xmlns:a16="http://schemas.microsoft.com/office/drawing/2014/main" id="{FF98786B-2D1D-84C7-A554-729468A044E3}"/>
              </a:ext>
            </a:extLst>
          </p:cNvPr>
          <p:cNvSpPr/>
          <p:nvPr/>
        </p:nvSpPr>
        <p:spPr>
          <a:xfrm>
            <a:off x="2885968" y="2913693"/>
            <a:ext cx="1369756" cy="757130"/>
          </a:xfrm>
          <a:prstGeom prst="rect">
            <a:avLst/>
          </a:prstGeom>
        </p:spPr>
        <p:txBody>
          <a:bodyPr wrap="square">
            <a:spAutoFit/>
          </a:bodyPr>
          <a:lstStyle/>
          <a:p>
            <a:pPr algn="ctr" defTabSz="355573">
              <a:lnSpc>
                <a:spcPct val="90000"/>
              </a:lnSpc>
              <a:spcBef>
                <a:spcPct val="0"/>
              </a:spcBef>
              <a:spcAft>
                <a:spcPct val="35000"/>
              </a:spcAft>
            </a:pPr>
            <a:r>
              <a:rPr lang="en-GB" sz="1600" dirty="0">
                <a:latin typeface="+mj-lt"/>
              </a:rPr>
              <a:t>What is a logical operator?</a:t>
            </a:r>
          </a:p>
        </p:txBody>
      </p:sp>
      <p:sp>
        <p:nvSpPr>
          <p:cNvPr id="82" name="Rounded Rectangle 8">
            <a:extLst>
              <a:ext uri="{FF2B5EF4-FFF2-40B4-BE49-F238E27FC236}">
                <a16:creationId xmlns:a16="http://schemas.microsoft.com/office/drawing/2014/main" id="{D4753CED-B0FD-A616-2B67-24ED603B7341}"/>
              </a:ext>
            </a:extLst>
          </p:cNvPr>
          <p:cNvSpPr txBox="1"/>
          <p:nvPr/>
        </p:nvSpPr>
        <p:spPr>
          <a:xfrm>
            <a:off x="7055171" y="3267548"/>
            <a:ext cx="1288039" cy="360011"/>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is a logical expression?</a:t>
            </a:r>
          </a:p>
        </p:txBody>
      </p:sp>
      <p:sp>
        <p:nvSpPr>
          <p:cNvPr id="76" name="Rounded Rectangle 14">
            <a:extLst>
              <a:ext uri="{FF2B5EF4-FFF2-40B4-BE49-F238E27FC236}">
                <a16:creationId xmlns:a16="http://schemas.microsoft.com/office/drawing/2014/main" id="{1FF96299-F03F-9BF6-1C16-817E83CAE2D2}"/>
              </a:ext>
            </a:extLst>
          </p:cNvPr>
          <p:cNvSpPr txBox="1"/>
          <p:nvPr/>
        </p:nvSpPr>
        <p:spPr>
          <a:xfrm>
            <a:off x="4941794" y="3137197"/>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Why are logical operators needed?</a:t>
            </a:r>
          </a:p>
        </p:txBody>
      </p:sp>
      <p:sp>
        <p:nvSpPr>
          <p:cNvPr id="80" name="Rounded Rectangle 10">
            <a:extLst>
              <a:ext uri="{FF2B5EF4-FFF2-40B4-BE49-F238E27FC236}">
                <a16:creationId xmlns:a16="http://schemas.microsoft.com/office/drawing/2014/main" id="{53258AD4-4D5D-3ECF-FC2E-23548509E558}"/>
              </a:ext>
            </a:extLst>
          </p:cNvPr>
          <p:cNvSpPr txBox="1"/>
          <p:nvPr/>
        </p:nvSpPr>
        <p:spPr>
          <a:xfrm>
            <a:off x="9020585" y="3421147"/>
            <a:ext cx="1351189" cy="385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is a logic gate?</a:t>
            </a:r>
            <a:endParaRPr lang="en-GB" sz="1600" dirty="0">
              <a:latin typeface="+mj-lt"/>
            </a:endParaRPr>
          </a:p>
        </p:txBody>
      </p:sp>
      <p:sp>
        <p:nvSpPr>
          <p:cNvPr id="78" name="Rounded Rectangle 12">
            <a:extLst>
              <a:ext uri="{FF2B5EF4-FFF2-40B4-BE49-F238E27FC236}">
                <a16:creationId xmlns:a16="http://schemas.microsoft.com/office/drawing/2014/main" id="{5FA57206-FF5E-1AF8-5397-0688F7A1051F}"/>
              </a:ext>
            </a:extLst>
          </p:cNvPr>
          <p:cNvSpPr txBox="1"/>
          <p:nvPr/>
        </p:nvSpPr>
        <p:spPr>
          <a:xfrm>
            <a:off x="10585498" y="5084813"/>
            <a:ext cx="1253090" cy="381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is a logic circuit?</a:t>
            </a:r>
          </a:p>
        </p:txBody>
      </p:sp>
      <p:sp>
        <p:nvSpPr>
          <p:cNvPr id="89" name="Oval 4">
            <a:extLst>
              <a:ext uri="{FF2B5EF4-FFF2-40B4-BE49-F238E27FC236}">
                <a16:creationId xmlns:a16="http://schemas.microsoft.com/office/drawing/2014/main" id="{CAB51A9C-7F44-ECF7-BE69-6D4FAD861037}"/>
              </a:ext>
            </a:extLst>
          </p:cNvPr>
          <p:cNvSpPr txBox="1"/>
          <p:nvPr/>
        </p:nvSpPr>
        <p:spPr>
          <a:xfrm>
            <a:off x="3967097" y="5474903"/>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dirty="0">
                <a:solidFill>
                  <a:schemeClr val="bg1"/>
                </a:solidFill>
              </a:rPr>
              <a:t>Artificial intelligence</a:t>
            </a:r>
          </a:p>
        </p:txBody>
      </p:sp>
      <p:sp>
        <p:nvSpPr>
          <p:cNvPr id="120" name="Rectangle 119">
            <a:extLst>
              <a:ext uri="{FF2B5EF4-FFF2-40B4-BE49-F238E27FC236}">
                <a16:creationId xmlns:a16="http://schemas.microsoft.com/office/drawing/2014/main" id="{1BA741A5-714E-4BF7-D717-BAB0134A9F06}"/>
              </a:ext>
            </a:extLst>
          </p:cNvPr>
          <p:cNvSpPr/>
          <p:nvPr/>
        </p:nvSpPr>
        <p:spPr>
          <a:xfrm>
            <a:off x="8479227" y="4952264"/>
            <a:ext cx="1396294" cy="1200329"/>
          </a:xfrm>
          <a:prstGeom prst="rect">
            <a:avLst/>
          </a:prstGeom>
        </p:spPr>
        <p:txBody>
          <a:bodyPr wrap="square">
            <a:spAutoFit/>
          </a:bodyPr>
          <a:lstStyle/>
          <a:p>
            <a:pPr algn="ctr" defTabSz="355573">
              <a:lnSpc>
                <a:spcPct val="90000"/>
              </a:lnSpc>
              <a:spcBef>
                <a:spcPct val="0"/>
              </a:spcBef>
              <a:spcAft>
                <a:spcPct val="35000"/>
              </a:spcAft>
            </a:pPr>
            <a:r>
              <a:rPr lang="en-GB" sz="1600" dirty="0">
                <a:solidFill>
                  <a:prstClr val="black"/>
                </a:solidFill>
                <a:latin typeface="+mj-lt"/>
              </a:rPr>
              <a:t>What is the relationship between logic expressions and circuits?</a:t>
            </a:r>
          </a:p>
        </p:txBody>
      </p:sp>
      <p:sp>
        <p:nvSpPr>
          <p:cNvPr id="70" name="Rounded Rectangle 20">
            <a:extLst>
              <a:ext uri="{FF2B5EF4-FFF2-40B4-BE49-F238E27FC236}">
                <a16:creationId xmlns:a16="http://schemas.microsoft.com/office/drawing/2014/main" id="{2D05B31B-F485-C19A-7C2E-17A43DCC86EA}"/>
              </a:ext>
            </a:extLst>
          </p:cNvPr>
          <p:cNvSpPr txBox="1"/>
          <p:nvPr/>
        </p:nvSpPr>
        <p:spPr>
          <a:xfrm>
            <a:off x="1876208" y="5945146"/>
            <a:ext cx="1484735" cy="840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a:r>
              <a:rPr lang="en-GB" dirty="0">
                <a:solidFill>
                  <a:schemeClr val="tx1">
                    <a:lumMod val="95000"/>
                    <a:lumOff val="5000"/>
                  </a:schemeClr>
                </a:solidFill>
              </a:rPr>
              <a:t>What is meant by artificial  intelligence?</a:t>
            </a:r>
          </a:p>
        </p:txBody>
      </p:sp>
      <p:sp>
        <p:nvSpPr>
          <p:cNvPr id="66" name="Rounded Rectangle 24">
            <a:extLst>
              <a:ext uri="{FF2B5EF4-FFF2-40B4-BE49-F238E27FC236}">
                <a16:creationId xmlns:a16="http://schemas.microsoft.com/office/drawing/2014/main" id="{38CF2F11-9A3C-31A9-1635-FACC97583F4A}"/>
              </a:ext>
            </a:extLst>
          </p:cNvPr>
          <p:cNvSpPr txBox="1"/>
          <p:nvPr/>
        </p:nvSpPr>
        <p:spPr>
          <a:xfrm>
            <a:off x="2572430" y="8402069"/>
            <a:ext cx="1395154"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How does machine learning differ from traditional programming?</a:t>
            </a:r>
          </a:p>
        </p:txBody>
      </p:sp>
      <p:sp>
        <p:nvSpPr>
          <p:cNvPr id="72" name="Rounded Rectangle 18">
            <a:extLst>
              <a:ext uri="{FF2B5EF4-FFF2-40B4-BE49-F238E27FC236}">
                <a16:creationId xmlns:a16="http://schemas.microsoft.com/office/drawing/2014/main" id="{C2D498F8-390E-A411-AE4A-1B94FE544547}"/>
              </a:ext>
            </a:extLst>
          </p:cNvPr>
          <p:cNvSpPr txBox="1"/>
          <p:nvPr/>
        </p:nvSpPr>
        <p:spPr>
          <a:xfrm>
            <a:off x="6114739" y="5433730"/>
            <a:ext cx="1359932" cy="900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spcBef>
                <a:spcPct val="0"/>
              </a:spcBef>
              <a:spcAft>
                <a:spcPct val="35000"/>
              </a:spcAft>
            </a:pPr>
            <a:r>
              <a:rPr lang="en-GB" sz="1600" dirty="0">
                <a:solidFill>
                  <a:schemeClr val="tx1"/>
                </a:solidFill>
                <a:latin typeface="+mj-lt"/>
              </a:rPr>
              <a:t>What is the relationship between logic circuits and hardware?</a:t>
            </a:r>
          </a:p>
        </p:txBody>
      </p:sp>
      <p:sp>
        <p:nvSpPr>
          <p:cNvPr id="64" name="Rounded Rectangle 26">
            <a:extLst>
              <a:ext uri="{FF2B5EF4-FFF2-40B4-BE49-F238E27FC236}">
                <a16:creationId xmlns:a16="http://schemas.microsoft.com/office/drawing/2014/main" id="{98487DF8-CB32-F98E-F8A0-3EF31B4CD37C}"/>
              </a:ext>
            </a:extLst>
          </p:cNvPr>
          <p:cNvSpPr txBox="1"/>
          <p:nvPr/>
        </p:nvSpPr>
        <p:spPr>
          <a:xfrm>
            <a:off x="4840017" y="8555678"/>
            <a:ext cx="1286421"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dirty="0">
                <a:solidFill>
                  <a:schemeClr val="tx1">
                    <a:lumMod val="95000"/>
                    <a:lumOff val="5000"/>
                  </a:schemeClr>
                </a:solidFill>
              </a:rPr>
              <a:t>What are the moral issues associated with AI?</a:t>
            </a:r>
          </a:p>
        </p:txBody>
      </p:sp>
      <p:grpSp>
        <p:nvGrpSpPr>
          <p:cNvPr id="21" name="Group 20">
            <a:extLst>
              <a:ext uri="{FF2B5EF4-FFF2-40B4-BE49-F238E27FC236}">
                <a16:creationId xmlns:a16="http://schemas.microsoft.com/office/drawing/2014/main" id="{64002197-003D-1B26-D91E-1ABA3C095E3C}"/>
              </a:ext>
            </a:extLst>
          </p:cNvPr>
          <p:cNvGrpSpPr/>
          <p:nvPr/>
        </p:nvGrpSpPr>
        <p:grpSpPr>
          <a:xfrm>
            <a:off x="2523653" y="2295823"/>
            <a:ext cx="2088720" cy="1904675"/>
            <a:chOff x="6706787" y="-4898547"/>
            <a:chExt cx="2088720" cy="1904675"/>
          </a:xfrm>
        </p:grpSpPr>
        <p:sp>
          <p:nvSpPr>
            <p:cNvPr id="99" name="Rounded Rectangle 98">
              <a:extLst>
                <a:ext uri="{FF2B5EF4-FFF2-40B4-BE49-F238E27FC236}">
                  <a16:creationId xmlns:a16="http://schemas.microsoft.com/office/drawing/2014/main" id="{2958313E-0B66-5EB8-CA4D-9F050411D727}"/>
                </a:ext>
              </a:extLst>
            </p:cNvPr>
            <p:cNvSpPr/>
            <p:nvPr/>
          </p:nvSpPr>
          <p:spPr>
            <a:xfrm>
              <a:off x="6706787" y="-4743660"/>
              <a:ext cx="2088720" cy="1749788"/>
            </a:xfrm>
            <a:prstGeom prst="roundRect">
              <a:avLst/>
            </a:prstGeom>
            <a:noFill/>
            <a:ln w="203200" cap="flat">
              <a:solidFill>
                <a:srgbClr val="DFA139"/>
              </a:solidFill>
              <a:prstDash val="solid"/>
              <a:extLst>
                <a:ext uri="{C807C97D-BFC1-408E-A445-0C87EB9F89A2}">
                  <ask:lineSketchStyleProps xmlns:ask="http://schemas.microsoft.com/office/drawing/2018/sketchyshapes" sd="1219033472">
                    <a:custGeom>
                      <a:avLst/>
                      <a:gdLst>
                        <a:gd name="connsiteX0" fmla="*/ 0 w 3016780"/>
                        <a:gd name="connsiteY0" fmla="*/ 308116 h 1848661"/>
                        <a:gd name="connsiteX1" fmla="*/ 308116 w 3016780"/>
                        <a:gd name="connsiteY1" fmla="*/ 0 h 1848661"/>
                        <a:gd name="connsiteX2" fmla="*/ 836237 w 3016780"/>
                        <a:gd name="connsiteY2" fmla="*/ 0 h 1848661"/>
                        <a:gd name="connsiteX3" fmla="*/ 1292341 w 3016780"/>
                        <a:gd name="connsiteY3" fmla="*/ 0 h 1848661"/>
                        <a:gd name="connsiteX4" fmla="*/ 1724439 w 3016780"/>
                        <a:gd name="connsiteY4" fmla="*/ 0 h 1848661"/>
                        <a:gd name="connsiteX5" fmla="*/ 2228554 w 3016780"/>
                        <a:gd name="connsiteY5" fmla="*/ 0 h 1848661"/>
                        <a:gd name="connsiteX6" fmla="*/ 2708664 w 3016780"/>
                        <a:gd name="connsiteY6" fmla="*/ 0 h 1848661"/>
                        <a:gd name="connsiteX7" fmla="*/ 3016780 w 3016780"/>
                        <a:gd name="connsiteY7" fmla="*/ 308116 h 1848661"/>
                        <a:gd name="connsiteX8" fmla="*/ 3016780 w 3016780"/>
                        <a:gd name="connsiteY8" fmla="*/ 718926 h 1848661"/>
                        <a:gd name="connsiteX9" fmla="*/ 3016780 w 3016780"/>
                        <a:gd name="connsiteY9" fmla="*/ 1092762 h 1848661"/>
                        <a:gd name="connsiteX10" fmla="*/ 3016780 w 3016780"/>
                        <a:gd name="connsiteY10" fmla="*/ 1540545 h 1848661"/>
                        <a:gd name="connsiteX11" fmla="*/ 2708664 w 3016780"/>
                        <a:gd name="connsiteY11" fmla="*/ 1848661 h 1848661"/>
                        <a:gd name="connsiteX12" fmla="*/ 2300571 w 3016780"/>
                        <a:gd name="connsiteY12" fmla="*/ 1848661 h 1848661"/>
                        <a:gd name="connsiteX13" fmla="*/ 1772450 w 3016780"/>
                        <a:gd name="connsiteY13" fmla="*/ 1848661 h 1848661"/>
                        <a:gd name="connsiteX14" fmla="*/ 1340352 w 3016780"/>
                        <a:gd name="connsiteY14" fmla="*/ 1848661 h 1848661"/>
                        <a:gd name="connsiteX15" fmla="*/ 860242 w 3016780"/>
                        <a:gd name="connsiteY15" fmla="*/ 1848661 h 1848661"/>
                        <a:gd name="connsiteX16" fmla="*/ 308116 w 3016780"/>
                        <a:gd name="connsiteY16" fmla="*/ 1848661 h 1848661"/>
                        <a:gd name="connsiteX17" fmla="*/ 0 w 3016780"/>
                        <a:gd name="connsiteY17" fmla="*/ 1540545 h 1848661"/>
                        <a:gd name="connsiteX18" fmla="*/ 0 w 3016780"/>
                        <a:gd name="connsiteY18" fmla="*/ 1166708 h 1848661"/>
                        <a:gd name="connsiteX19" fmla="*/ 0 w 3016780"/>
                        <a:gd name="connsiteY19" fmla="*/ 731250 h 1848661"/>
                        <a:gd name="connsiteX20" fmla="*/ 0 w 3016780"/>
                        <a:gd name="connsiteY20" fmla="*/ 308116 h 18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780" h="1848661" extrusionOk="0">
                          <a:moveTo>
                            <a:pt x="0" y="308116"/>
                          </a:moveTo>
                          <a:cubicBezTo>
                            <a:pt x="-34777" y="116497"/>
                            <a:pt x="105944" y="12012"/>
                            <a:pt x="308116" y="0"/>
                          </a:cubicBezTo>
                          <a:cubicBezTo>
                            <a:pt x="465507" y="-56713"/>
                            <a:pt x="580269" y="50530"/>
                            <a:pt x="836237" y="0"/>
                          </a:cubicBezTo>
                          <a:cubicBezTo>
                            <a:pt x="1092205" y="-50530"/>
                            <a:pt x="1080996" y="46181"/>
                            <a:pt x="1292341" y="0"/>
                          </a:cubicBezTo>
                          <a:cubicBezTo>
                            <a:pt x="1503686" y="-46181"/>
                            <a:pt x="1568510" y="15700"/>
                            <a:pt x="1724439" y="0"/>
                          </a:cubicBezTo>
                          <a:cubicBezTo>
                            <a:pt x="1880368" y="-15700"/>
                            <a:pt x="2093823" y="49354"/>
                            <a:pt x="2228554" y="0"/>
                          </a:cubicBezTo>
                          <a:cubicBezTo>
                            <a:pt x="2363285" y="-49354"/>
                            <a:pt x="2532750" y="8147"/>
                            <a:pt x="2708664" y="0"/>
                          </a:cubicBezTo>
                          <a:cubicBezTo>
                            <a:pt x="2890072" y="-18291"/>
                            <a:pt x="2985022" y="165857"/>
                            <a:pt x="3016780" y="308116"/>
                          </a:cubicBezTo>
                          <a:cubicBezTo>
                            <a:pt x="3065611" y="481509"/>
                            <a:pt x="3014576" y="561814"/>
                            <a:pt x="3016780" y="718926"/>
                          </a:cubicBezTo>
                          <a:cubicBezTo>
                            <a:pt x="3018984" y="876038"/>
                            <a:pt x="2974316" y="986985"/>
                            <a:pt x="3016780" y="1092762"/>
                          </a:cubicBezTo>
                          <a:cubicBezTo>
                            <a:pt x="3059244" y="1198539"/>
                            <a:pt x="2974385" y="1446383"/>
                            <a:pt x="3016780" y="1540545"/>
                          </a:cubicBezTo>
                          <a:cubicBezTo>
                            <a:pt x="3033866" y="1736147"/>
                            <a:pt x="2881662" y="1877974"/>
                            <a:pt x="2708664" y="1848661"/>
                          </a:cubicBezTo>
                          <a:cubicBezTo>
                            <a:pt x="2624204" y="1852325"/>
                            <a:pt x="2398391" y="1803358"/>
                            <a:pt x="2300571" y="1848661"/>
                          </a:cubicBezTo>
                          <a:cubicBezTo>
                            <a:pt x="2202751" y="1893964"/>
                            <a:pt x="1887567" y="1814649"/>
                            <a:pt x="1772450" y="1848661"/>
                          </a:cubicBezTo>
                          <a:cubicBezTo>
                            <a:pt x="1657333" y="1882673"/>
                            <a:pt x="1474911" y="1802160"/>
                            <a:pt x="1340352" y="1848661"/>
                          </a:cubicBezTo>
                          <a:cubicBezTo>
                            <a:pt x="1205793" y="1895162"/>
                            <a:pt x="1086719" y="1791857"/>
                            <a:pt x="860242" y="1848661"/>
                          </a:cubicBezTo>
                          <a:cubicBezTo>
                            <a:pt x="633765" y="1905465"/>
                            <a:pt x="509067" y="1822386"/>
                            <a:pt x="308116" y="1848661"/>
                          </a:cubicBezTo>
                          <a:cubicBezTo>
                            <a:pt x="131252" y="1828518"/>
                            <a:pt x="14273" y="1707813"/>
                            <a:pt x="0" y="1540545"/>
                          </a:cubicBezTo>
                          <a:cubicBezTo>
                            <a:pt x="-28273" y="1433390"/>
                            <a:pt x="14714" y="1303506"/>
                            <a:pt x="0" y="1166708"/>
                          </a:cubicBezTo>
                          <a:cubicBezTo>
                            <a:pt x="-14714" y="1029910"/>
                            <a:pt x="4933" y="858800"/>
                            <a:pt x="0" y="731250"/>
                          </a:cubicBezTo>
                          <a:cubicBezTo>
                            <a:pt x="-4933" y="603700"/>
                            <a:pt x="42350" y="416737"/>
                            <a:pt x="0" y="308116"/>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17" name="TextBox 16">
              <a:extLst>
                <a:ext uri="{FF2B5EF4-FFF2-40B4-BE49-F238E27FC236}">
                  <a16:creationId xmlns:a16="http://schemas.microsoft.com/office/drawing/2014/main" id="{90A9E868-8A4D-CBB0-1556-FF290E733B96}"/>
                </a:ext>
              </a:extLst>
            </p:cNvPr>
            <p:cNvSpPr txBox="1"/>
            <p:nvPr/>
          </p:nvSpPr>
          <p:spPr>
            <a:xfrm>
              <a:off x="6951705" y="-4898547"/>
              <a:ext cx="1657408" cy="344069"/>
            </a:xfrm>
            <a:prstGeom prst="rect">
              <a:avLst/>
            </a:prstGeom>
            <a:noFill/>
          </p:spPr>
          <p:txBody>
            <a:bodyPr wrap="square" rtlCol="0">
              <a:spAutoFit/>
            </a:bodyPr>
            <a:lstStyle/>
            <a:p>
              <a:pPr algn="ctr"/>
              <a:r>
                <a:rPr lang="en-GB" sz="1600" dirty="0">
                  <a:solidFill>
                    <a:schemeClr val="bg1"/>
                  </a:solidFill>
                </a:rPr>
                <a:t>WE ARE HERE</a:t>
              </a:r>
              <a:endParaRPr lang="en-RU" sz="1600" dirty="0">
                <a:solidFill>
                  <a:schemeClr val="bg1"/>
                </a:solidFill>
              </a:endParaRPr>
            </a:p>
          </p:txBody>
        </p:sp>
      </p:grpSp>
      <p:sp>
        <p:nvSpPr>
          <p:cNvPr id="56" name="Oval 55">
            <a:extLst>
              <a:ext uri="{FF2B5EF4-FFF2-40B4-BE49-F238E27FC236}">
                <a16:creationId xmlns:a16="http://schemas.microsoft.com/office/drawing/2014/main" id="{A0C58BD1-B155-869A-5BA6-2ACCFCD16DA0}"/>
              </a:ext>
            </a:extLst>
          </p:cNvPr>
          <p:cNvSpPr/>
          <p:nvPr/>
        </p:nvSpPr>
        <p:spPr>
          <a:xfrm>
            <a:off x="7083101" y="7997873"/>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dirty="0"/>
          </a:p>
        </p:txBody>
      </p:sp>
      <p:sp>
        <p:nvSpPr>
          <p:cNvPr id="59" name="Oval 4">
            <a:extLst>
              <a:ext uri="{FF2B5EF4-FFF2-40B4-BE49-F238E27FC236}">
                <a16:creationId xmlns:a16="http://schemas.microsoft.com/office/drawing/2014/main" id="{7DE0C758-E726-AD6B-ADD4-0C07772FBCBF}"/>
              </a:ext>
            </a:extLst>
          </p:cNvPr>
          <p:cNvSpPr txBox="1"/>
          <p:nvPr/>
        </p:nvSpPr>
        <p:spPr>
          <a:xfrm>
            <a:off x="7243795" y="8175505"/>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dirty="0">
                <a:solidFill>
                  <a:schemeClr val="bg1"/>
                </a:solidFill>
              </a:rPr>
              <a:t>Impact of technology on society </a:t>
            </a:r>
          </a:p>
        </p:txBody>
      </p:sp>
      <p:sp>
        <p:nvSpPr>
          <p:cNvPr id="60" name="Rounded Rectangle 84">
            <a:extLst>
              <a:ext uri="{FF2B5EF4-FFF2-40B4-BE49-F238E27FC236}">
                <a16:creationId xmlns:a16="http://schemas.microsoft.com/office/drawing/2014/main" id="{A131D053-1C5B-47E3-6C61-0C3F32B0E6E8}"/>
              </a:ext>
            </a:extLst>
          </p:cNvPr>
          <p:cNvSpPr/>
          <p:nvPr/>
        </p:nvSpPr>
        <p:spPr>
          <a:xfrm>
            <a:off x="169044" y="7100294"/>
            <a:ext cx="1633210" cy="1239337"/>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61" name="Rounded Rectangle 24">
            <a:extLst>
              <a:ext uri="{FF2B5EF4-FFF2-40B4-BE49-F238E27FC236}">
                <a16:creationId xmlns:a16="http://schemas.microsoft.com/office/drawing/2014/main" id="{36C8B6CE-2731-7171-C666-1F3FB8D83B57}"/>
              </a:ext>
            </a:extLst>
          </p:cNvPr>
          <p:cNvSpPr txBox="1"/>
          <p:nvPr/>
        </p:nvSpPr>
        <p:spPr>
          <a:xfrm>
            <a:off x="359515" y="7515468"/>
            <a:ext cx="1252262" cy="426941"/>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dirty="0">
                <a:solidFill>
                  <a:schemeClr val="tx1"/>
                </a:solidFill>
                <a:latin typeface="+mj-lt"/>
              </a:rPr>
              <a:t>What is meant by machine learning?</a:t>
            </a:r>
          </a:p>
        </p:txBody>
      </p:sp>
      <p:sp>
        <p:nvSpPr>
          <p:cNvPr id="65" name="Rounded Rectangle 99">
            <a:extLst>
              <a:ext uri="{FF2B5EF4-FFF2-40B4-BE49-F238E27FC236}">
                <a16:creationId xmlns:a16="http://schemas.microsoft.com/office/drawing/2014/main" id="{97E85C94-4D02-737D-B766-5B07097CC247}"/>
              </a:ext>
            </a:extLst>
          </p:cNvPr>
          <p:cNvSpPr/>
          <p:nvPr/>
        </p:nvSpPr>
        <p:spPr>
          <a:xfrm>
            <a:off x="9827487" y="8271443"/>
            <a:ext cx="2277427" cy="1459505"/>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4400" dirty="0">
              <a:solidFill>
                <a:schemeClr val="bg2"/>
              </a:solidFill>
            </a:endParaRPr>
          </a:p>
        </p:txBody>
      </p:sp>
      <p:sp>
        <p:nvSpPr>
          <p:cNvPr id="67" name="Rounded Rectangle 30">
            <a:extLst>
              <a:ext uri="{FF2B5EF4-FFF2-40B4-BE49-F238E27FC236}">
                <a16:creationId xmlns:a16="http://schemas.microsoft.com/office/drawing/2014/main" id="{83A8E2B1-B277-6F16-02DE-DA6AFC9817DD}"/>
              </a:ext>
            </a:extLst>
          </p:cNvPr>
          <p:cNvSpPr txBox="1"/>
          <p:nvPr/>
        </p:nvSpPr>
        <p:spPr>
          <a:xfrm>
            <a:off x="10054464" y="8800762"/>
            <a:ext cx="1777988" cy="426941"/>
          </a:xfrm>
          <a:prstGeom prst="rect">
            <a:avLst/>
          </a:prstGeom>
          <a:solidFill>
            <a:srgbClr val="DFA139"/>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2000" dirty="0">
                <a:solidFill>
                  <a:schemeClr val="bg1"/>
                </a:solidFill>
              </a:rPr>
              <a:t>What is the impact of technology on society?</a:t>
            </a:r>
          </a:p>
        </p:txBody>
      </p:sp>
      <p:sp>
        <p:nvSpPr>
          <p:cNvPr id="79" name="Rounded Rectangle 68">
            <a:extLst>
              <a:ext uri="{FF2B5EF4-FFF2-40B4-BE49-F238E27FC236}">
                <a16:creationId xmlns:a16="http://schemas.microsoft.com/office/drawing/2014/main" id="{5BE7C8E2-F5CF-A9C7-565F-0DCDFEB0F875}"/>
              </a:ext>
            </a:extLst>
          </p:cNvPr>
          <p:cNvSpPr/>
          <p:nvPr/>
        </p:nvSpPr>
        <p:spPr>
          <a:xfrm>
            <a:off x="13327869" y="2812575"/>
            <a:ext cx="1947992" cy="1600069"/>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rgbClr val="DFA139"/>
              </a:solidFill>
            </a:endParaRPr>
          </a:p>
        </p:txBody>
      </p:sp>
      <p:sp>
        <p:nvSpPr>
          <p:cNvPr id="81" name="Rectangle 80">
            <a:extLst>
              <a:ext uri="{FF2B5EF4-FFF2-40B4-BE49-F238E27FC236}">
                <a16:creationId xmlns:a16="http://schemas.microsoft.com/office/drawing/2014/main" id="{A0009C83-C95E-2F51-998F-25D72839DE04}"/>
              </a:ext>
            </a:extLst>
          </p:cNvPr>
          <p:cNvSpPr/>
          <p:nvPr/>
        </p:nvSpPr>
        <p:spPr>
          <a:xfrm>
            <a:off x="13486141" y="3065546"/>
            <a:ext cx="1633210" cy="1089529"/>
          </a:xfrm>
          <a:prstGeom prst="rect">
            <a:avLst/>
          </a:prstGeom>
        </p:spPr>
        <p:txBody>
          <a:bodyPr wrap="square">
            <a:spAutoFit/>
          </a:bodyPr>
          <a:lstStyle/>
          <a:p>
            <a:pPr algn="ctr" defTabSz="355573">
              <a:lnSpc>
                <a:spcPct val="90000"/>
              </a:lnSpc>
              <a:spcBef>
                <a:spcPct val="0"/>
              </a:spcBef>
              <a:spcAft>
                <a:spcPct val="35000"/>
              </a:spcAft>
            </a:pPr>
            <a:r>
              <a:rPr lang="en-GB" sz="2400" dirty="0">
                <a:solidFill>
                  <a:schemeClr val="bg1"/>
                </a:solidFill>
                <a:latin typeface="+mj-lt"/>
              </a:rPr>
              <a:t>GOLDEN</a:t>
            </a:r>
            <a:br>
              <a:rPr lang="en-GB" sz="2400" dirty="0">
                <a:solidFill>
                  <a:schemeClr val="bg1"/>
                </a:solidFill>
                <a:latin typeface="+mj-lt"/>
              </a:rPr>
            </a:br>
            <a:r>
              <a:rPr lang="en-GB" sz="2400" dirty="0">
                <a:solidFill>
                  <a:schemeClr val="bg1"/>
                </a:solidFill>
                <a:latin typeface="+mj-lt"/>
              </a:rPr>
              <a:t>THREAD </a:t>
            </a:r>
            <a:br>
              <a:rPr lang="en-GB" sz="2400" dirty="0">
                <a:solidFill>
                  <a:schemeClr val="bg1"/>
                </a:solidFill>
                <a:latin typeface="+mj-lt"/>
              </a:rPr>
            </a:br>
            <a:r>
              <a:rPr lang="en-GB" sz="2400" dirty="0">
                <a:solidFill>
                  <a:schemeClr val="bg1"/>
                </a:solidFill>
                <a:latin typeface="+mj-lt"/>
              </a:rPr>
              <a:t>QUESTION</a:t>
            </a:r>
          </a:p>
        </p:txBody>
      </p:sp>
      <p:sp>
        <p:nvSpPr>
          <p:cNvPr id="90" name="Rounded Rectangle 67">
            <a:extLst>
              <a:ext uri="{FF2B5EF4-FFF2-40B4-BE49-F238E27FC236}">
                <a16:creationId xmlns:a16="http://schemas.microsoft.com/office/drawing/2014/main" id="{F9B37E74-8A4D-2FAF-FF81-50572E901BE7}"/>
              </a:ext>
            </a:extLst>
          </p:cNvPr>
          <p:cNvSpPr/>
          <p:nvPr/>
        </p:nvSpPr>
        <p:spPr>
          <a:xfrm>
            <a:off x="13670832" y="8542947"/>
            <a:ext cx="4731658" cy="1254368"/>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dirty="0">
              <a:solidFill>
                <a:schemeClr val="bg2"/>
              </a:solidFill>
            </a:endParaRPr>
          </a:p>
        </p:txBody>
      </p:sp>
      <p:sp>
        <p:nvSpPr>
          <p:cNvPr id="91" name="Rounded Rectangle 14">
            <a:extLst>
              <a:ext uri="{FF2B5EF4-FFF2-40B4-BE49-F238E27FC236}">
                <a16:creationId xmlns:a16="http://schemas.microsoft.com/office/drawing/2014/main" id="{8B61E8F2-CC5B-2682-0162-66408F1906C7}"/>
              </a:ext>
            </a:extLst>
          </p:cNvPr>
          <p:cNvSpPr txBox="1"/>
          <p:nvPr/>
        </p:nvSpPr>
        <p:spPr>
          <a:xfrm>
            <a:off x="14202817" y="8963927"/>
            <a:ext cx="3769864" cy="358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884" b="1" dirty="0">
                <a:solidFill>
                  <a:schemeClr val="bg1"/>
                </a:solidFill>
                <a:latin typeface="+mj-lt"/>
              </a:rPr>
              <a:t>Leading to:</a:t>
            </a:r>
            <a:br>
              <a:rPr lang="en-GB" sz="1884" b="1" dirty="0">
                <a:solidFill>
                  <a:schemeClr val="bg1"/>
                </a:solidFill>
                <a:latin typeface="+mj-lt"/>
              </a:rPr>
            </a:br>
            <a:r>
              <a:rPr lang="en-GB" sz="1884" dirty="0">
                <a:solidFill>
                  <a:schemeClr val="bg1"/>
                </a:solidFill>
                <a:latin typeface="+mj-lt"/>
              </a:rPr>
              <a:t>A deeper understanding of the way computing systems work, their impact on society and their future potential</a:t>
            </a:r>
            <a:endParaRPr lang="en-GB" sz="1600" b="1" dirty="0">
              <a:solidFill>
                <a:schemeClr val="bg1"/>
              </a:solidFill>
              <a:latin typeface="+mj-lt"/>
            </a:endParaRPr>
          </a:p>
        </p:txBody>
      </p:sp>
    </p:spTree>
    <p:extLst>
      <p:ext uri="{BB962C8B-B14F-4D97-AF65-F5344CB8AC3E}">
        <p14:creationId xmlns:p14="http://schemas.microsoft.com/office/powerpoint/2010/main" val="4037505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567C1BF46CBC4F83D98C84A81935A4" ma:contentTypeVersion="16" ma:contentTypeDescription="Create a new document." ma:contentTypeScope="" ma:versionID="6d821a5653cce540534c35ba64b4cff7">
  <xsd:schema xmlns:xsd="http://www.w3.org/2001/XMLSchema" xmlns:xs="http://www.w3.org/2001/XMLSchema" xmlns:p="http://schemas.microsoft.com/office/2006/metadata/properties" xmlns:ns2="724e71b1-7852-457b-a379-b8a36dd80270" xmlns:ns3="ce89fd82-aec5-4b3b-b0b3-b7f9193dc61c" targetNamespace="http://schemas.microsoft.com/office/2006/metadata/properties" ma:root="true" ma:fieldsID="103c0dd965afeae97de0a91aec37b75b" ns2:_="" ns3:_="">
    <xsd:import namespace="724e71b1-7852-457b-a379-b8a36dd80270"/>
    <xsd:import namespace="ce89fd82-aec5-4b3b-b0b3-b7f9193dc6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e71b1-7852-457b-a379-b8a36dd80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55a224-095f-4da9-9687-d73f269d84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9fd82-aec5-4b3b-b0b3-b7f9193dc6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55a9d3-bca6-4d4e-8ddd-bb3479dd0a04}" ma:internalName="TaxCatchAll" ma:showField="CatchAllData" ma:web="ce89fd82-aec5-4b3b-b0b3-b7f9193dc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4e71b1-7852-457b-a379-b8a36dd80270">
      <Terms xmlns="http://schemas.microsoft.com/office/infopath/2007/PartnerControls"/>
    </lcf76f155ced4ddcb4097134ff3c332f>
    <TaxCatchAll xmlns="ce89fd82-aec5-4b3b-b0b3-b7f9193dc61c" xsi:nil="true"/>
  </documentManagement>
</p:properties>
</file>

<file path=customXml/itemProps1.xml><?xml version="1.0" encoding="utf-8"?>
<ds:datastoreItem xmlns:ds="http://schemas.openxmlformats.org/officeDocument/2006/customXml" ds:itemID="{3D254573-AB22-4D41-8C87-0D3F93C9CB3E}"/>
</file>

<file path=customXml/itemProps2.xml><?xml version="1.0" encoding="utf-8"?>
<ds:datastoreItem xmlns:ds="http://schemas.openxmlformats.org/officeDocument/2006/customXml" ds:itemID="{45FAD1F4-C4C6-421E-A0D6-FFDD690DBFF5}"/>
</file>

<file path=customXml/itemProps3.xml><?xml version="1.0" encoding="utf-8"?>
<ds:datastoreItem xmlns:ds="http://schemas.openxmlformats.org/officeDocument/2006/customXml" ds:itemID="{296A7B13-5A4B-400F-9F92-BF744FD3F65F}"/>
</file>

<file path=docProps/app.xml><?xml version="1.0" encoding="utf-8"?>
<Properties xmlns="http://schemas.openxmlformats.org/officeDocument/2006/extended-properties" xmlns:vt="http://schemas.openxmlformats.org/officeDocument/2006/docPropsVTypes">
  <Template>Office Theme</Template>
  <TotalTime>1435</TotalTime>
  <Words>418</Words>
  <Application>Microsoft Office PowerPoint</Application>
  <PresentationFormat>Custom</PresentationFormat>
  <Paragraphs>49</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Quicksand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Galina Ivakina</dc:creator>
  <cp:lastModifiedBy>Simon Brown</cp:lastModifiedBy>
  <cp:revision>13</cp:revision>
  <dcterms:created xsi:type="dcterms:W3CDTF">2022-06-12T19:26:36Z</dcterms:created>
  <dcterms:modified xsi:type="dcterms:W3CDTF">2022-06-24T14:34:26Z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0x0101003D567C1BF46CBC4F83D98C84A81935A4</vt:lpwstr>
  </property>
</Properties>
</file>