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3"/>
  </p:notesMasterIdLst>
  <p:sldIdLst>
    <p:sldId id="257" r:id="rId2"/>
  </p:sldIdLst>
  <p:sldSz cx="17610138" cy="9906000"/>
  <p:notesSz cx="6858000" cy="9144000"/>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28" algn="l" defTabSz="457165" rtl="0" eaLnBrk="1" latinLnBrk="0" hangingPunct="1">
      <a:defRPr sz="1800" kern="1200">
        <a:solidFill>
          <a:schemeClr val="tx1"/>
        </a:solidFill>
        <a:latin typeface="+mn-lt"/>
        <a:ea typeface="+mn-ea"/>
        <a:cs typeface="+mn-cs"/>
      </a:defRPr>
    </a:lvl3pPr>
    <a:lvl4pPr marL="1371493" algn="l" defTabSz="457165" rtl="0" eaLnBrk="1" latinLnBrk="0" hangingPunct="1">
      <a:defRPr sz="1800" kern="1200">
        <a:solidFill>
          <a:schemeClr val="tx1"/>
        </a:solidFill>
        <a:latin typeface="+mn-lt"/>
        <a:ea typeface="+mn-ea"/>
        <a:cs typeface="+mn-cs"/>
      </a:defRPr>
    </a:lvl4pPr>
    <a:lvl5pPr marL="1828657" algn="l" defTabSz="457165" rtl="0" eaLnBrk="1" latinLnBrk="0" hangingPunct="1">
      <a:defRPr sz="1800" kern="1200">
        <a:solidFill>
          <a:schemeClr val="tx1"/>
        </a:solidFill>
        <a:latin typeface="+mn-lt"/>
        <a:ea typeface="+mn-ea"/>
        <a:cs typeface="+mn-cs"/>
      </a:defRPr>
    </a:lvl5pPr>
    <a:lvl6pPr marL="2285821" algn="l" defTabSz="457165" rtl="0" eaLnBrk="1" latinLnBrk="0" hangingPunct="1">
      <a:defRPr sz="1800" kern="1200">
        <a:solidFill>
          <a:schemeClr val="tx1"/>
        </a:solidFill>
        <a:latin typeface="+mn-lt"/>
        <a:ea typeface="+mn-ea"/>
        <a:cs typeface="+mn-cs"/>
      </a:defRPr>
    </a:lvl6pPr>
    <a:lvl7pPr marL="2742985" algn="l" defTabSz="457165" rtl="0" eaLnBrk="1" latinLnBrk="0" hangingPunct="1">
      <a:defRPr sz="1800" kern="1200">
        <a:solidFill>
          <a:schemeClr val="tx1"/>
        </a:solidFill>
        <a:latin typeface="+mn-lt"/>
        <a:ea typeface="+mn-ea"/>
        <a:cs typeface="+mn-cs"/>
      </a:defRPr>
    </a:lvl7pPr>
    <a:lvl8pPr marL="3200150" algn="l" defTabSz="457165" rtl="0" eaLnBrk="1" latinLnBrk="0" hangingPunct="1">
      <a:defRPr sz="1800" kern="1200">
        <a:solidFill>
          <a:schemeClr val="tx1"/>
        </a:solidFill>
        <a:latin typeface="+mn-lt"/>
        <a:ea typeface="+mn-ea"/>
        <a:cs typeface="+mn-cs"/>
      </a:defRPr>
    </a:lvl8pPr>
    <a:lvl9pPr marL="365731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139"/>
    <a:srgbClr val="29543A"/>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17E16-C3A6-4B64-95F2-E7EAA566F0FE}" v="3" dt="2022-07-08T14:56:46.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745"/>
  </p:normalViewPr>
  <p:slideViewPr>
    <p:cSldViewPr snapToGrid="0" snapToObjects="1">
      <p:cViewPr varScale="1">
        <p:scale>
          <a:sx n="71" d="100"/>
          <a:sy n="71" d="100"/>
        </p:scale>
        <p:origin x="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5EF29757-C079-48A0-8C18-243A2DFC1640}"/>
    <pc:docChg chg="undo custSel addSld modSld">
      <pc:chgData name="Simon Brown" userId="19938383-fec8-4f89-b642-60601738aaa5" providerId="ADAL" clId="{5EF29757-C079-48A0-8C18-243A2DFC1640}" dt="2022-06-24T14:34:21.805" v="2079" actId="403"/>
      <pc:docMkLst>
        <pc:docMk/>
      </pc:docMkLst>
      <pc:sldChg chg="addSp delSp modSp mod">
        <pc:chgData name="Simon Brown" userId="19938383-fec8-4f89-b642-60601738aaa5" providerId="ADAL" clId="{5EF29757-C079-48A0-8C18-243A2DFC1640}" dt="2022-06-24T14:34:21.805" v="2079" actId="403"/>
        <pc:sldMkLst>
          <pc:docMk/>
          <pc:sldMk cId="3113560296" sldId="257"/>
        </pc:sldMkLst>
        <pc:spChg chg="add del mod">
          <ac:chgData name="Simon Brown" userId="19938383-fec8-4f89-b642-60601738aaa5" providerId="ADAL" clId="{5EF29757-C079-48A0-8C18-243A2DFC1640}" dt="2022-06-24T14:34:07.484" v="2077" actId="1076"/>
          <ac:spMkLst>
            <pc:docMk/>
            <pc:sldMk cId="3113560296" sldId="257"/>
            <ac:spMk id="7" creationId="{E982D907-FB54-85DF-0B05-5B001C3D289C}"/>
          </ac:spMkLst>
        </pc:spChg>
        <pc:spChg chg="add del mod">
          <ac:chgData name="Simon Brown" userId="19938383-fec8-4f89-b642-60601738aaa5" providerId="ADAL" clId="{5EF29757-C079-48A0-8C18-243A2DFC1640}" dt="2022-06-24T14:33:44.645" v="2074" actId="1076"/>
          <ac:spMkLst>
            <pc:docMk/>
            <pc:sldMk cId="3113560296" sldId="257"/>
            <ac:spMk id="11" creationId="{B8A76B57-EE93-913E-E4B0-5B93EAEA44D0}"/>
          </ac:spMkLst>
        </pc:spChg>
        <pc:spChg chg="add del mod">
          <ac:chgData name="Simon Brown" userId="19938383-fec8-4f89-b642-60601738aaa5" providerId="ADAL" clId="{5EF29757-C079-48A0-8C18-243A2DFC1640}" dt="2022-06-24T14:33:52.501" v="2076" actId="14100"/>
          <ac:spMkLst>
            <pc:docMk/>
            <pc:sldMk cId="3113560296" sldId="257"/>
            <ac:spMk id="15" creationId="{96382593-E648-AF0D-9439-0D4B94C154AD}"/>
          </ac:spMkLst>
        </pc:spChg>
        <pc:spChg chg="mod">
          <ac:chgData name="Simon Brown" userId="19938383-fec8-4f89-b642-60601738aaa5" providerId="ADAL" clId="{5EF29757-C079-48A0-8C18-243A2DFC1640}" dt="2022-06-24T14:18:00.564" v="1019" actId="1037"/>
          <ac:spMkLst>
            <pc:docMk/>
            <pc:sldMk cId="3113560296" sldId="257"/>
            <ac:spMk id="17" creationId="{90A9E868-8A4D-CBB0-1556-FF290E733B96}"/>
          </ac:spMkLst>
        </pc:spChg>
        <pc:spChg chg="mod">
          <ac:chgData name="Simon Brown" userId="19938383-fec8-4f89-b642-60601738aaa5" providerId="ADAL" clId="{5EF29757-C079-48A0-8C18-243A2DFC1640}" dt="2022-06-24T14:00:50.914" v="24" actId="20577"/>
          <ac:spMkLst>
            <pc:docMk/>
            <pc:sldMk cId="3113560296" sldId="257"/>
            <ac:spMk id="19" creationId="{D5D53C6E-919D-B9AD-5912-7F40916E1A0A}"/>
          </ac:spMkLst>
        </pc:spChg>
        <pc:spChg chg="add del mod">
          <ac:chgData name="Simon Brown" userId="19938383-fec8-4f89-b642-60601738aaa5" providerId="ADAL" clId="{5EF29757-C079-48A0-8C18-243A2DFC1640}" dt="2022-06-24T14:34:07.484" v="2077" actId="1076"/>
          <ac:spMkLst>
            <pc:docMk/>
            <pc:sldMk cId="3113560296" sldId="257"/>
            <ac:spMk id="55" creationId="{1B3768F0-3076-CD99-D6E7-1852AD25814F}"/>
          </ac:spMkLst>
        </pc:spChg>
        <pc:spChg chg="add del mod">
          <ac:chgData name="Simon Brown" userId="19938383-fec8-4f89-b642-60601738aaa5" providerId="ADAL" clId="{5EF29757-C079-48A0-8C18-243A2DFC1640}" dt="2022-06-24T14:33:50.556" v="2075" actId="14100"/>
          <ac:spMkLst>
            <pc:docMk/>
            <pc:sldMk cId="3113560296" sldId="257"/>
            <ac:spMk id="57" creationId="{9B53769B-2503-E118-2DBE-CEFD551A5C6E}"/>
          </ac:spMkLst>
        </pc:spChg>
        <pc:spChg chg="del">
          <ac:chgData name="Simon Brown" userId="19938383-fec8-4f89-b642-60601738aaa5" providerId="ADAL" clId="{5EF29757-C079-48A0-8C18-243A2DFC1640}" dt="2022-06-24T14:14:39.005" v="955" actId="478"/>
          <ac:spMkLst>
            <pc:docMk/>
            <pc:sldMk cId="3113560296" sldId="257"/>
            <ac:spMk id="58" creationId="{250950E1-2447-5462-DA0F-EC9D80542C00}"/>
          </ac:spMkLst>
        </pc:spChg>
        <pc:spChg chg="mod">
          <ac:chgData name="Simon Brown" userId="19938383-fec8-4f89-b642-60601738aaa5" providerId="ADAL" clId="{5EF29757-C079-48A0-8C18-243A2DFC1640}" dt="2022-06-24T14:33:03.789" v="2069" actId="20577"/>
          <ac:spMkLst>
            <pc:docMk/>
            <pc:sldMk cId="3113560296" sldId="257"/>
            <ac:spMk id="59" creationId="{7DE0C758-E726-AD6B-ADD4-0C07772FBCBF}"/>
          </ac:spMkLst>
        </pc:spChg>
        <pc:spChg chg="mod">
          <ac:chgData name="Simon Brown" userId="19938383-fec8-4f89-b642-60601738aaa5" providerId="ADAL" clId="{5EF29757-C079-48A0-8C18-243A2DFC1640}" dt="2022-06-24T14:07:38.945" v="705" actId="207"/>
          <ac:spMkLst>
            <pc:docMk/>
            <pc:sldMk cId="3113560296" sldId="257"/>
            <ac:spMk id="60" creationId="{A131D053-1C5B-47E3-6C61-0C3F32B0E6E8}"/>
          </ac:spMkLst>
        </pc:spChg>
        <pc:spChg chg="mod">
          <ac:chgData name="Simon Brown" userId="19938383-fec8-4f89-b642-60601738aaa5" providerId="ADAL" clId="{5EF29757-C079-48A0-8C18-243A2DFC1640}" dt="2022-06-24T14:07:43.153" v="706" actId="207"/>
          <ac:spMkLst>
            <pc:docMk/>
            <pc:sldMk cId="3113560296" sldId="257"/>
            <ac:spMk id="61" creationId="{36C8B6CE-2731-7171-C666-1F3FB8D83B57}"/>
          </ac:spMkLst>
        </pc:spChg>
        <pc:spChg chg="mod">
          <ac:chgData name="Simon Brown" userId="19938383-fec8-4f89-b642-60601738aaa5" providerId="ADAL" clId="{5EF29757-C079-48A0-8C18-243A2DFC1640}" dt="2022-06-24T14:08:40.679" v="867" actId="20577"/>
          <ac:spMkLst>
            <pc:docMk/>
            <pc:sldMk cId="3113560296" sldId="257"/>
            <ac:spMk id="62" creationId="{F0984B11-B30F-92E3-05BC-726453569A52}"/>
          </ac:spMkLst>
        </pc:spChg>
        <pc:spChg chg="mod">
          <ac:chgData name="Simon Brown" userId="19938383-fec8-4f89-b642-60601738aaa5" providerId="ADAL" clId="{5EF29757-C079-48A0-8C18-243A2DFC1640}" dt="2022-06-24T14:08:16.432" v="793" actId="6549"/>
          <ac:spMkLst>
            <pc:docMk/>
            <pc:sldMk cId="3113560296" sldId="257"/>
            <ac:spMk id="64" creationId="{98487DF8-CB32-F98E-F8A0-3EF31B4CD37C}"/>
          </ac:spMkLst>
        </pc:spChg>
        <pc:spChg chg="del">
          <ac:chgData name="Simon Brown" userId="19938383-fec8-4f89-b642-60601738aaa5" providerId="ADAL" clId="{5EF29757-C079-48A0-8C18-243A2DFC1640}" dt="2022-06-24T14:14:40.237" v="956" actId="478"/>
          <ac:spMkLst>
            <pc:docMk/>
            <pc:sldMk cId="3113560296" sldId="257"/>
            <ac:spMk id="65" creationId="{97E85C94-4D02-737D-B766-5B07097CC247}"/>
          </ac:spMkLst>
        </pc:spChg>
        <pc:spChg chg="mod">
          <ac:chgData name="Simon Brown" userId="19938383-fec8-4f89-b642-60601738aaa5" providerId="ADAL" clId="{5EF29757-C079-48A0-8C18-243A2DFC1640}" dt="2022-06-24T14:08:06.353" v="759" actId="20577"/>
          <ac:spMkLst>
            <pc:docMk/>
            <pc:sldMk cId="3113560296" sldId="257"/>
            <ac:spMk id="66" creationId="{38CF2F11-9A3C-31A9-1635-FACC97583F4A}"/>
          </ac:spMkLst>
        </pc:spChg>
        <pc:spChg chg="del">
          <ac:chgData name="Simon Brown" userId="19938383-fec8-4f89-b642-60601738aaa5" providerId="ADAL" clId="{5EF29757-C079-48A0-8C18-243A2DFC1640}" dt="2022-06-24T14:14:42.920" v="957" actId="478"/>
          <ac:spMkLst>
            <pc:docMk/>
            <pc:sldMk cId="3113560296" sldId="257"/>
            <ac:spMk id="67" creationId="{83A8E2B1-B277-6F16-02DE-DA6AFC9817DD}"/>
          </ac:spMkLst>
        </pc:spChg>
        <pc:spChg chg="mod">
          <ac:chgData name="Simon Brown" userId="19938383-fec8-4f89-b642-60601738aaa5" providerId="ADAL" clId="{5EF29757-C079-48A0-8C18-243A2DFC1640}" dt="2022-06-24T14:06:49.203" v="596" actId="14100"/>
          <ac:spMkLst>
            <pc:docMk/>
            <pc:sldMk cId="3113560296" sldId="257"/>
            <ac:spMk id="69" creationId="{592A5544-ECBF-DEEC-ABFB-87391C0E0943}"/>
          </ac:spMkLst>
        </pc:spChg>
        <pc:spChg chg="mod">
          <ac:chgData name="Simon Brown" userId="19938383-fec8-4f89-b642-60601738aaa5" providerId="ADAL" clId="{5EF29757-C079-48A0-8C18-243A2DFC1640}" dt="2022-06-24T14:34:21.805" v="2079" actId="403"/>
          <ac:spMkLst>
            <pc:docMk/>
            <pc:sldMk cId="3113560296" sldId="257"/>
            <ac:spMk id="70" creationId="{2D05B31B-F485-C19A-7C2E-17A43DCC86EA}"/>
          </ac:spMkLst>
        </pc:spChg>
        <pc:spChg chg="mod">
          <ac:chgData name="Simon Brown" userId="19938383-fec8-4f89-b642-60601738aaa5" providerId="ADAL" clId="{5EF29757-C079-48A0-8C18-243A2DFC1640}" dt="2022-06-24T14:03:59.161" v="297" actId="207"/>
          <ac:spMkLst>
            <pc:docMk/>
            <pc:sldMk cId="3113560296" sldId="257"/>
            <ac:spMk id="71" creationId="{8EE723EC-1B66-546B-F31B-414CA639B2A3}"/>
          </ac:spMkLst>
        </pc:spChg>
        <pc:spChg chg="mod">
          <ac:chgData name="Simon Brown" userId="19938383-fec8-4f89-b642-60601738aaa5" providerId="ADAL" clId="{5EF29757-C079-48A0-8C18-243A2DFC1640}" dt="2022-06-24T14:34:18.966" v="2078" actId="403"/>
          <ac:spMkLst>
            <pc:docMk/>
            <pc:sldMk cId="3113560296" sldId="257"/>
            <ac:spMk id="72" creationId="{C2D498F8-390E-A411-AE4A-1B94FE544547}"/>
          </ac:spMkLst>
        </pc:spChg>
        <pc:spChg chg="mod">
          <ac:chgData name="Simon Brown" userId="19938383-fec8-4f89-b642-60601738aaa5" providerId="ADAL" clId="{5EF29757-C079-48A0-8C18-243A2DFC1640}" dt="2022-06-24T14:05:28.508" v="468" actId="207"/>
          <ac:spMkLst>
            <pc:docMk/>
            <pc:sldMk cId="3113560296" sldId="257"/>
            <ac:spMk id="73" creationId="{7C9344B0-E07A-AEAF-43B5-17C3ADDFD1AB}"/>
          </ac:spMkLst>
        </pc:spChg>
        <pc:spChg chg="mod">
          <ac:chgData name="Simon Brown" userId="19938383-fec8-4f89-b642-60601738aaa5" providerId="ADAL" clId="{5EF29757-C079-48A0-8C18-243A2DFC1640}" dt="2022-06-24T14:04:35.520" v="383" actId="14100"/>
          <ac:spMkLst>
            <pc:docMk/>
            <pc:sldMk cId="3113560296" sldId="257"/>
            <ac:spMk id="74" creationId="{B1EEF358-6E5D-6AB6-9063-61B89F2EE76E}"/>
          </ac:spMkLst>
        </pc:spChg>
        <pc:spChg chg="mod">
          <ac:chgData name="Simon Brown" userId="19938383-fec8-4f89-b642-60601738aaa5" providerId="ADAL" clId="{5EF29757-C079-48A0-8C18-243A2DFC1640}" dt="2022-06-24T14:03:43.665" v="271" actId="20577"/>
          <ac:spMkLst>
            <pc:docMk/>
            <pc:sldMk cId="3113560296" sldId="257"/>
            <ac:spMk id="76" creationId="{1FF96299-F03F-9BF6-1C16-817E83CAE2D2}"/>
          </ac:spMkLst>
        </pc:spChg>
        <pc:spChg chg="mod">
          <ac:chgData name="Simon Brown" userId="19938383-fec8-4f89-b642-60601738aaa5" providerId="ADAL" clId="{5EF29757-C079-48A0-8C18-243A2DFC1640}" dt="2022-06-24T14:05:34.779" v="470" actId="207"/>
          <ac:spMkLst>
            <pc:docMk/>
            <pc:sldMk cId="3113560296" sldId="257"/>
            <ac:spMk id="78" creationId="{5FA57206-FF5E-1AF8-5397-0688F7A1051F}"/>
          </ac:spMkLst>
        </pc:spChg>
        <pc:spChg chg="mod">
          <ac:chgData name="Simon Brown" userId="19938383-fec8-4f89-b642-60601738aaa5" providerId="ADAL" clId="{5EF29757-C079-48A0-8C18-243A2DFC1640}" dt="2022-06-24T14:04:28.256" v="381" actId="20577"/>
          <ac:spMkLst>
            <pc:docMk/>
            <pc:sldMk cId="3113560296" sldId="257"/>
            <ac:spMk id="80" creationId="{53258AD4-4D5D-3ECF-FC2E-23548509E558}"/>
          </ac:spMkLst>
        </pc:spChg>
        <pc:spChg chg="mod">
          <ac:chgData name="Simon Brown" userId="19938383-fec8-4f89-b642-60601738aaa5" providerId="ADAL" clId="{5EF29757-C079-48A0-8C18-243A2DFC1640}" dt="2022-06-24T14:04:02.571" v="298" actId="207"/>
          <ac:spMkLst>
            <pc:docMk/>
            <pc:sldMk cId="3113560296" sldId="257"/>
            <ac:spMk id="82" creationId="{D4753CED-B0FD-A616-2B67-24ED603B7341}"/>
          </ac:spMkLst>
        </pc:spChg>
        <pc:spChg chg="mod">
          <ac:chgData name="Simon Brown" userId="19938383-fec8-4f89-b642-60601738aaa5" providerId="ADAL" clId="{5EF29757-C079-48A0-8C18-243A2DFC1640}" dt="2022-06-24T14:09:38.229" v="886" actId="20577"/>
          <ac:spMkLst>
            <pc:docMk/>
            <pc:sldMk cId="3113560296" sldId="257"/>
            <ac:spMk id="84" creationId="{0F742D97-FF26-1CAF-6EA0-107EE4298057}"/>
          </ac:spMkLst>
        </pc:spChg>
        <pc:spChg chg="mod">
          <ac:chgData name="Simon Brown" userId="19938383-fec8-4f89-b642-60601738aaa5" providerId="ADAL" clId="{5EF29757-C079-48A0-8C18-243A2DFC1640}" dt="2022-06-24T14:02:52.801" v="165" actId="14100"/>
          <ac:spMkLst>
            <pc:docMk/>
            <pc:sldMk cId="3113560296" sldId="257"/>
            <ac:spMk id="87" creationId="{ABCF1784-5AD4-C72F-1F28-B6B03033501B}"/>
          </ac:spMkLst>
        </pc:spChg>
        <pc:spChg chg="mod">
          <ac:chgData name="Simon Brown" userId="19938383-fec8-4f89-b642-60601738aaa5" providerId="ADAL" clId="{5EF29757-C079-48A0-8C18-243A2DFC1640}" dt="2022-06-24T14:02:57.270" v="184" actId="1035"/>
          <ac:spMkLst>
            <pc:docMk/>
            <pc:sldMk cId="3113560296" sldId="257"/>
            <ac:spMk id="88" creationId="{E6F332F4-808C-AEDF-CEB7-3D488826180F}"/>
          </ac:spMkLst>
        </pc:spChg>
        <pc:spChg chg="mod">
          <ac:chgData name="Simon Brown" userId="19938383-fec8-4f89-b642-60601738aaa5" providerId="ADAL" clId="{5EF29757-C079-48A0-8C18-243A2DFC1640}" dt="2022-06-24T14:05:56.324" v="503" actId="20577"/>
          <ac:spMkLst>
            <pc:docMk/>
            <pc:sldMk cId="3113560296" sldId="257"/>
            <ac:spMk id="89" creationId="{CAB51A9C-7F44-ECF7-BE69-6D4FAD861037}"/>
          </ac:spMkLst>
        </pc:spChg>
        <pc:spChg chg="del mod">
          <ac:chgData name="Simon Brown" userId="19938383-fec8-4f89-b642-60601738aaa5" providerId="ADAL" clId="{5EF29757-C079-48A0-8C18-243A2DFC1640}" dt="2022-06-24T14:16:17.728" v="982" actId="478"/>
          <ac:spMkLst>
            <pc:docMk/>
            <pc:sldMk cId="3113560296" sldId="257"/>
            <ac:spMk id="90" creationId="{F9B37E74-8A4D-2FAF-FF81-50572E901BE7}"/>
          </ac:spMkLst>
        </pc:spChg>
        <pc:spChg chg="del mod">
          <ac:chgData name="Simon Brown" userId="19938383-fec8-4f89-b642-60601738aaa5" providerId="ADAL" clId="{5EF29757-C079-48A0-8C18-243A2DFC1640}" dt="2022-06-24T14:16:15.930" v="981" actId="478"/>
          <ac:spMkLst>
            <pc:docMk/>
            <pc:sldMk cId="3113560296" sldId="257"/>
            <ac:spMk id="91" creationId="{8B61E8F2-CC5B-2682-0162-66408F1906C7}"/>
          </ac:spMkLst>
        </pc:spChg>
        <pc:spChg chg="mod">
          <ac:chgData name="Simon Brown" userId="19938383-fec8-4f89-b642-60601738aaa5" providerId="ADAL" clId="{5EF29757-C079-48A0-8C18-243A2DFC1640}" dt="2022-06-24T14:06:50.391" v="599" actId="6549"/>
          <ac:spMkLst>
            <pc:docMk/>
            <pc:sldMk cId="3113560296" sldId="257"/>
            <ac:spMk id="94" creationId="{FF98786B-2D1D-84C7-A554-729468A044E3}"/>
          </ac:spMkLst>
        </pc:spChg>
        <pc:spChg chg="mod">
          <ac:chgData name="Simon Brown" userId="19938383-fec8-4f89-b642-60601738aaa5" providerId="ADAL" clId="{5EF29757-C079-48A0-8C18-243A2DFC1640}" dt="2022-06-24T14:08:46.128" v="869" actId="14100"/>
          <ac:spMkLst>
            <pc:docMk/>
            <pc:sldMk cId="3113560296" sldId="257"/>
            <ac:spMk id="96" creationId="{37B0C6CF-96CC-DF60-D871-7E596D77B302}"/>
          </ac:spMkLst>
        </pc:spChg>
        <pc:spChg chg="del">
          <ac:chgData name="Simon Brown" userId="19938383-fec8-4f89-b642-60601738aaa5" providerId="ADAL" clId="{5EF29757-C079-48A0-8C18-243A2DFC1640}" dt="2022-06-24T14:14:36.365" v="954" actId="478"/>
          <ac:spMkLst>
            <pc:docMk/>
            <pc:sldMk cId="3113560296" sldId="257"/>
            <ac:spMk id="97" creationId="{5972C9AB-1BFE-20DE-6EE3-370447205109}"/>
          </ac:spMkLst>
        </pc:spChg>
        <pc:spChg chg="mod">
          <ac:chgData name="Simon Brown" userId="19938383-fec8-4f89-b642-60601738aaa5" providerId="ADAL" clId="{5EF29757-C079-48A0-8C18-243A2DFC1640}" dt="2022-06-24T14:18:00.564" v="1019" actId="1037"/>
          <ac:spMkLst>
            <pc:docMk/>
            <pc:sldMk cId="3113560296" sldId="257"/>
            <ac:spMk id="99" creationId="{2958313E-0B66-5EB8-CA4D-9F050411D727}"/>
          </ac:spMkLst>
        </pc:spChg>
        <pc:spChg chg="add del">
          <ac:chgData name="Simon Brown" userId="19938383-fec8-4f89-b642-60601738aaa5" providerId="ADAL" clId="{5EF29757-C079-48A0-8C18-243A2DFC1640}" dt="2022-06-24T14:14:33.458" v="952" actId="478"/>
          <ac:spMkLst>
            <pc:docMk/>
            <pc:sldMk cId="3113560296" sldId="257"/>
            <ac:spMk id="100" creationId="{FC0273E9-BED2-7C9A-39C2-BB3DFE56839D}"/>
          </ac:spMkLst>
        </pc:spChg>
        <pc:spChg chg="del">
          <ac:chgData name="Simon Brown" userId="19938383-fec8-4f89-b642-60601738aaa5" providerId="ADAL" clId="{5EF29757-C079-48A0-8C18-243A2DFC1640}" dt="2022-06-24T14:14:35.610" v="953" actId="478"/>
          <ac:spMkLst>
            <pc:docMk/>
            <pc:sldMk cId="3113560296" sldId="257"/>
            <ac:spMk id="101" creationId="{2B1349DA-9D91-1168-75D9-9A759E9BDADB}"/>
          </ac:spMkLst>
        </pc:spChg>
        <pc:spChg chg="mod">
          <ac:chgData name="Simon Brown" userId="19938383-fec8-4f89-b642-60601738aaa5" providerId="ADAL" clId="{5EF29757-C079-48A0-8C18-243A2DFC1640}" dt="2022-06-24T14:05:38.936" v="471" actId="1076"/>
          <ac:spMkLst>
            <pc:docMk/>
            <pc:sldMk cId="3113560296" sldId="257"/>
            <ac:spMk id="120" creationId="{1BA741A5-714E-4BF7-D717-BAB0134A9F06}"/>
          </ac:spMkLst>
        </pc:spChg>
        <pc:spChg chg="mod">
          <ac:chgData name="Simon Brown" userId="19938383-fec8-4f89-b642-60601738aaa5" providerId="ADAL" clId="{5EF29757-C079-48A0-8C18-243A2DFC1640}" dt="2022-06-24T14:03:06.422" v="200" actId="20577"/>
          <ac:spMkLst>
            <pc:docMk/>
            <pc:sldMk cId="3113560296" sldId="257"/>
            <ac:spMk id="145" creationId="{8B1711A5-5D5C-D289-83B9-4C1B86FDF556}"/>
          </ac:spMkLst>
        </pc:spChg>
        <pc:spChg chg="mod">
          <ac:chgData name="Simon Brown" userId="19938383-fec8-4f89-b642-60601738aaa5" providerId="ADAL" clId="{5EF29757-C079-48A0-8C18-243A2DFC1640}" dt="2022-06-24T14:05:50.884" v="489" actId="1038"/>
          <ac:spMkLst>
            <pc:docMk/>
            <pc:sldMk cId="3113560296" sldId="257"/>
            <ac:spMk id="146" creationId="{BFF7C34F-33C5-2077-4417-819C815684B3}"/>
          </ac:spMkLst>
        </pc:spChg>
        <pc:picChg chg="mod">
          <ac:chgData name="Simon Brown" userId="19938383-fec8-4f89-b642-60601738aaa5" providerId="ADAL" clId="{5EF29757-C079-48A0-8C18-243A2DFC1640}" dt="2022-06-24T14:15:55.466" v="979" actId="14100"/>
          <ac:picMkLst>
            <pc:docMk/>
            <pc:sldMk cId="3113560296" sldId="257"/>
            <ac:picMk id="4" creationId="{086EBA85-D3AD-52B8-3692-7E19DCBB613E}"/>
          </ac:picMkLst>
        </pc:picChg>
      </pc:sldChg>
      <pc:sldChg chg="delSp modSp add mod setBg">
        <pc:chgData name="Simon Brown" userId="19938383-fec8-4f89-b642-60601738aaa5" providerId="ADAL" clId="{5EF29757-C079-48A0-8C18-243A2DFC1640}" dt="2022-06-24T14:30:07.421" v="2037" actId="1076"/>
        <pc:sldMkLst>
          <pc:docMk/>
          <pc:sldMk cId="4037505211" sldId="258"/>
        </pc:sldMkLst>
        <pc:spChg chg="del">
          <ac:chgData name="Simon Brown" userId="19938383-fec8-4f89-b642-60601738aaa5" providerId="ADAL" clId="{5EF29757-C079-48A0-8C18-243A2DFC1640}" dt="2022-06-24T14:17:36.448" v="1003" actId="478"/>
          <ac:spMkLst>
            <pc:docMk/>
            <pc:sldMk cId="4037505211" sldId="258"/>
            <ac:spMk id="7" creationId="{E982D907-FB54-85DF-0B05-5B001C3D289C}"/>
          </ac:spMkLst>
        </pc:spChg>
        <pc:spChg chg="del">
          <ac:chgData name="Simon Brown" userId="19938383-fec8-4f89-b642-60601738aaa5" providerId="ADAL" clId="{5EF29757-C079-48A0-8C18-243A2DFC1640}" dt="2022-06-24T14:17:27.052" v="1001" actId="478"/>
          <ac:spMkLst>
            <pc:docMk/>
            <pc:sldMk cId="4037505211" sldId="258"/>
            <ac:spMk id="11" creationId="{B8A76B57-EE93-913E-E4B0-5B93EAEA44D0}"/>
          </ac:spMkLst>
        </pc:spChg>
        <pc:spChg chg="del mod">
          <ac:chgData name="Simon Brown" userId="19938383-fec8-4f89-b642-60601738aaa5" providerId="ADAL" clId="{5EF29757-C079-48A0-8C18-243A2DFC1640}" dt="2022-06-24T14:29:42.398" v="2030" actId="478"/>
          <ac:spMkLst>
            <pc:docMk/>
            <pc:sldMk cId="4037505211" sldId="258"/>
            <ac:spMk id="15" creationId="{96382593-E648-AF0D-9439-0D4B94C154AD}"/>
          </ac:spMkLst>
        </pc:spChg>
        <pc:spChg chg="mod">
          <ac:chgData name="Simon Brown" userId="19938383-fec8-4f89-b642-60601738aaa5" providerId="ADAL" clId="{5EF29757-C079-48A0-8C18-243A2DFC1640}" dt="2022-06-24T14:20:49.561" v="1029" actId="1036"/>
          <ac:spMkLst>
            <pc:docMk/>
            <pc:sldMk cId="4037505211" sldId="258"/>
            <ac:spMk id="17" creationId="{90A9E868-8A4D-CBB0-1556-FF290E733B96}"/>
          </ac:spMkLst>
        </pc:spChg>
        <pc:spChg chg="del">
          <ac:chgData name="Simon Brown" userId="19938383-fec8-4f89-b642-60601738aaa5" providerId="ADAL" clId="{5EF29757-C079-48A0-8C18-243A2DFC1640}" dt="2022-06-24T14:17:39.934" v="1004" actId="478"/>
          <ac:spMkLst>
            <pc:docMk/>
            <pc:sldMk cId="4037505211" sldId="258"/>
            <ac:spMk id="55" creationId="{1B3768F0-3076-CD99-D6E7-1852AD25814F}"/>
          </ac:spMkLst>
        </pc:spChg>
        <pc:spChg chg="mod">
          <ac:chgData name="Simon Brown" userId="19938383-fec8-4f89-b642-60601738aaa5" providerId="ADAL" clId="{5EF29757-C079-48A0-8C18-243A2DFC1640}" dt="2022-06-24T14:28:58.944" v="1964" actId="1037"/>
          <ac:spMkLst>
            <pc:docMk/>
            <pc:sldMk cId="4037505211" sldId="258"/>
            <ac:spMk id="56" creationId="{A0C58BD1-B155-869A-5BA6-2ACCFCD16DA0}"/>
          </ac:spMkLst>
        </pc:spChg>
        <pc:spChg chg="del">
          <ac:chgData name="Simon Brown" userId="19938383-fec8-4f89-b642-60601738aaa5" providerId="ADAL" clId="{5EF29757-C079-48A0-8C18-243A2DFC1640}" dt="2022-06-24T14:17:30.963" v="1002" actId="478"/>
          <ac:spMkLst>
            <pc:docMk/>
            <pc:sldMk cId="4037505211" sldId="258"/>
            <ac:spMk id="57" creationId="{9B53769B-2503-E118-2DBE-CEFD551A5C6E}"/>
          </ac:spMkLst>
        </pc:spChg>
        <pc:spChg chg="del">
          <ac:chgData name="Simon Brown" userId="19938383-fec8-4f89-b642-60601738aaa5" providerId="ADAL" clId="{5EF29757-C079-48A0-8C18-243A2DFC1640}" dt="2022-06-24T14:25:38.654" v="1685" actId="478"/>
          <ac:spMkLst>
            <pc:docMk/>
            <pc:sldMk cId="4037505211" sldId="258"/>
            <ac:spMk id="58" creationId="{250950E1-2447-5462-DA0F-EC9D80542C00}"/>
          </ac:spMkLst>
        </pc:spChg>
        <pc:spChg chg="mod">
          <ac:chgData name="Simon Brown" userId="19938383-fec8-4f89-b642-60601738aaa5" providerId="ADAL" clId="{5EF29757-C079-48A0-8C18-243A2DFC1640}" dt="2022-06-24T14:28:58.944" v="1964" actId="1037"/>
          <ac:spMkLst>
            <pc:docMk/>
            <pc:sldMk cId="4037505211" sldId="258"/>
            <ac:spMk id="59" creationId="{7DE0C758-E726-AD6B-ADD4-0C07772FBCBF}"/>
          </ac:spMkLst>
        </pc:spChg>
        <pc:spChg chg="mod">
          <ac:chgData name="Simon Brown" userId="19938383-fec8-4f89-b642-60601738aaa5" providerId="ADAL" clId="{5EF29757-C079-48A0-8C18-243A2DFC1640}" dt="2022-06-24T14:24:20.884" v="1409" actId="20577"/>
          <ac:spMkLst>
            <pc:docMk/>
            <pc:sldMk cId="4037505211" sldId="258"/>
            <ac:spMk id="61" creationId="{36C8B6CE-2731-7171-C666-1F3FB8D83B57}"/>
          </ac:spMkLst>
        </pc:spChg>
        <pc:spChg chg="del mod">
          <ac:chgData name="Simon Brown" userId="19938383-fec8-4f89-b642-60601738aaa5" providerId="ADAL" clId="{5EF29757-C079-48A0-8C18-243A2DFC1640}" dt="2022-06-24T14:25:26.639" v="1650" actId="478"/>
          <ac:spMkLst>
            <pc:docMk/>
            <pc:sldMk cId="4037505211" sldId="258"/>
            <ac:spMk id="62" creationId="{F0984B11-B30F-92E3-05BC-726453569A52}"/>
          </ac:spMkLst>
        </pc:spChg>
        <pc:spChg chg="mod">
          <ac:chgData name="Simon Brown" userId="19938383-fec8-4f89-b642-60601738aaa5" providerId="ADAL" clId="{5EF29757-C079-48A0-8C18-243A2DFC1640}" dt="2022-06-24T14:29:08.816" v="1993" actId="1037"/>
          <ac:spMkLst>
            <pc:docMk/>
            <pc:sldMk cId="4037505211" sldId="258"/>
            <ac:spMk id="64" creationId="{98487DF8-CB32-F98E-F8A0-3EF31B4CD37C}"/>
          </ac:spMkLst>
        </pc:spChg>
        <pc:spChg chg="mod">
          <ac:chgData name="Simon Brown" userId="19938383-fec8-4f89-b642-60601738aaa5" providerId="ADAL" clId="{5EF29757-C079-48A0-8C18-243A2DFC1640}" dt="2022-06-24T14:28:52.111" v="1946" actId="1037"/>
          <ac:spMkLst>
            <pc:docMk/>
            <pc:sldMk cId="4037505211" sldId="258"/>
            <ac:spMk id="65" creationId="{97E85C94-4D02-737D-B766-5B07097CC247}"/>
          </ac:spMkLst>
        </pc:spChg>
        <pc:spChg chg="mod">
          <ac:chgData name="Simon Brown" userId="19938383-fec8-4f89-b642-60601738aaa5" providerId="ADAL" clId="{5EF29757-C079-48A0-8C18-243A2DFC1640}" dt="2022-06-24T14:29:17.807" v="2025" actId="1036"/>
          <ac:spMkLst>
            <pc:docMk/>
            <pc:sldMk cId="4037505211" sldId="258"/>
            <ac:spMk id="66" creationId="{38CF2F11-9A3C-31A9-1635-FACC97583F4A}"/>
          </ac:spMkLst>
        </pc:spChg>
        <pc:spChg chg="mod">
          <ac:chgData name="Simon Brown" userId="19938383-fec8-4f89-b642-60601738aaa5" providerId="ADAL" clId="{5EF29757-C079-48A0-8C18-243A2DFC1640}" dt="2022-06-24T14:28:52.111" v="1946" actId="1037"/>
          <ac:spMkLst>
            <pc:docMk/>
            <pc:sldMk cId="4037505211" sldId="258"/>
            <ac:spMk id="67" creationId="{83A8E2B1-B277-6F16-02DE-DA6AFC9817DD}"/>
          </ac:spMkLst>
        </pc:spChg>
        <pc:spChg chg="mod">
          <ac:chgData name="Simon Brown" userId="19938383-fec8-4f89-b642-60601738aaa5" providerId="ADAL" clId="{5EF29757-C079-48A0-8C18-243A2DFC1640}" dt="2022-06-24T14:29:25.910" v="2028" actId="403"/>
          <ac:spMkLst>
            <pc:docMk/>
            <pc:sldMk cId="4037505211" sldId="258"/>
            <ac:spMk id="70" creationId="{2D05B31B-F485-C19A-7C2E-17A43DCC86EA}"/>
          </ac:spMkLst>
        </pc:spChg>
        <pc:spChg chg="mod">
          <ac:chgData name="Simon Brown" userId="19938383-fec8-4f89-b642-60601738aaa5" providerId="ADAL" clId="{5EF29757-C079-48A0-8C18-243A2DFC1640}" dt="2022-06-24T14:21:42.105" v="1115" actId="207"/>
          <ac:spMkLst>
            <pc:docMk/>
            <pc:sldMk cId="4037505211" sldId="258"/>
            <ac:spMk id="71" creationId="{8EE723EC-1B66-546B-F31B-414CA639B2A3}"/>
          </ac:spMkLst>
        </pc:spChg>
        <pc:spChg chg="mod">
          <ac:chgData name="Simon Brown" userId="19938383-fec8-4f89-b642-60601738aaa5" providerId="ADAL" clId="{5EF29757-C079-48A0-8C18-243A2DFC1640}" dt="2022-06-24T14:23:33.828" v="1325" actId="1036"/>
          <ac:spMkLst>
            <pc:docMk/>
            <pc:sldMk cId="4037505211" sldId="258"/>
            <ac:spMk id="72" creationId="{C2D498F8-390E-A411-AE4A-1B94FE544547}"/>
          </ac:spMkLst>
        </pc:spChg>
        <pc:spChg chg="mod">
          <ac:chgData name="Simon Brown" userId="19938383-fec8-4f89-b642-60601738aaa5" providerId="ADAL" clId="{5EF29757-C079-48A0-8C18-243A2DFC1640}" dt="2022-06-24T14:21:18.779" v="1084" actId="20577"/>
          <ac:spMkLst>
            <pc:docMk/>
            <pc:sldMk cId="4037505211" sldId="258"/>
            <ac:spMk id="76" creationId="{1FF96299-F03F-9BF6-1C16-817E83CAE2D2}"/>
          </ac:spMkLst>
        </pc:spChg>
        <pc:spChg chg="mod">
          <ac:chgData name="Simon Brown" userId="19938383-fec8-4f89-b642-60601738aaa5" providerId="ADAL" clId="{5EF29757-C079-48A0-8C18-243A2DFC1640}" dt="2022-06-24T14:23:29.774" v="1316" actId="14100"/>
          <ac:spMkLst>
            <pc:docMk/>
            <pc:sldMk cId="4037505211" sldId="258"/>
            <ac:spMk id="77" creationId="{13DE860F-3BBF-A8D3-C43E-87E48BAC0F02}"/>
          </ac:spMkLst>
        </pc:spChg>
        <pc:spChg chg="mod">
          <ac:chgData name="Simon Brown" userId="19938383-fec8-4f89-b642-60601738aaa5" providerId="ADAL" clId="{5EF29757-C079-48A0-8C18-243A2DFC1640}" dt="2022-06-24T14:22:15.138" v="1161" actId="20577"/>
          <ac:spMkLst>
            <pc:docMk/>
            <pc:sldMk cId="4037505211" sldId="258"/>
            <ac:spMk id="78" creationId="{5FA57206-FF5E-1AF8-5397-0688F7A1051F}"/>
          </ac:spMkLst>
        </pc:spChg>
        <pc:spChg chg="mod">
          <ac:chgData name="Simon Brown" userId="19938383-fec8-4f89-b642-60601738aaa5" providerId="ADAL" clId="{5EF29757-C079-48A0-8C18-243A2DFC1640}" dt="2022-06-24T14:30:02.429" v="2035" actId="14100"/>
          <ac:spMkLst>
            <pc:docMk/>
            <pc:sldMk cId="4037505211" sldId="258"/>
            <ac:spMk id="79" creationId="{5BE7C8E2-F5CF-A9C7-565F-0DCDFEB0F875}"/>
          </ac:spMkLst>
        </pc:spChg>
        <pc:spChg chg="mod">
          <ac:chgData name="Simon Brown" userId="19938383-fec8-4f89-b642-60601738aaa5" providerId="ADAL" clId="{5EF29757-C079-48A0-8C18-243A2DFC1640}" dt="2022-06-24T14:22:05.676" v="1138" actId="20577"/>
          <ac:spMkLst>
            <pc:docMk/>
            <pc:sldMk cId="4037505211" sldId="258"/>
            <ac:spMk id="80" creationId="{53258AD4-4D5D-3ECF-FC2E-23548509E558}"/>
          </ac:spMkLst>
        </pc:spChg>
        <pc:spChg chg="mod">
          <ac:chgData name="Simon Brown" userId="19938383-fec8-4f89-b642-60601738aaa5" providerId="ADAL" clId="{5EF29757-C079-48A0-8C18-243A2DFC1640}" dt="2022-06-24T14:30:07.421" v="2037" actId="1076"/>
          <ac:spMkLst>
            <pc:docMk/>
            <pc:sldMk cId="4037505211" sldId="258"/>
            <ac:spMk id="81" creationId="{A0009C83-C95E-2F51-998F-25D72839DE04}"/>
          </ac:spMkLst>
        </pc:spChg>
        <pc:spChg chg="mod">
          <ac:chgData name="Simon Brown" userId="19938383-fec8-4f89-b642-60601738aaa5" providerId="ADAL" clId="{5EF29757-C079-48A0-8C18-243A2DFC1640}" dt="2022-06-24T14:21:42.105" v="1115" actId="207"/>
          <ac:spMkLst>
            <pc:docMk/>
            <pc:sldMk cId="4037505211" sldId="258"/>
            <ac:spMk id="82" creationId="{D4753CED-B0FD-A616-2B67-24ED603B7341}"/>
          </ac:spMkLst>
        </pc:spChg>
        <pc:spChg chg="mod">
          <ac:chgData name="Simon Brown" userId="19938383-fec8-4f89-b642-60601738aaa5" providerId="ADAL" clId="{5EF29757-C079-48A0-8C18-243A2DFC1640}" dt="2022-06-24T14:18:28.327" v="1022" actId="20577"/>
          <ac:spMkLst>
            <pc:docMk/>
            <pc:sldMk cId="4037505211" sldId="258"/>
            <ac:spMk id="84" creationId="{0F742D97-FF26-1CAF-6EA0-107EE4298057}"/>
          </ac:spMkLst>
        </pc:spChg>
        <pc:spChg chg="mod">
          <ac:chgData name="Simon Brown" userId="19938383-fec8-4f89-b642-60601738aaa5" providerId="ADAL" clId="{5EF29757-C079-48A0-8C18-243A2DFC1640}" dt="2022-06-24T14:29:17.807" v="2025" actId="1036"/>
          <ac:spMkLst>
            <pc:docMk/>
            <pc:sldMk cId="4037505211" sldId="258"/>
            <ac:spMk id="85" creationId="{ADB73BFA-5AD1-D1D6-940B-0A7CFF1190E3}"/>
          </ac:spMkLst>
        </pc:spChg>
        <pc:spChg chg="mod">
          <ac:chgData name="Simon Brown" userId="19938383-fec8-4f89-b642-60601738aaa5" providerId="ADAL" clId="{5EF29757-C079-48A0-8C18-243A2DFC1640}" dt="2022-06-24T14:29:08.816" v="1993" actId="1037"/>
          <ac:spMkLst>
            <pc:docMk/>
            <pc:sldMk cId="4037505211" sldId="258"/>
            <ac:spMk id="86" creationId="{D90F40C7-440B-143B-A4E8-4A512FBFB2FB}"/>
          </ac:spMkLst>
        </pc:spChg>
        <pc:spChg chg="del">
          <ac:chgData name="Simon Brown" userId="19938383-fec8-4f89-b642-60601738aaa5" providerId="ADAL" clId="{5EF29757-C079-48A0-8C18-243A2DFC1640}" dt="2022-06-24T14:16:23.725" v="983" actId="478"/>
          <ac:spMkLst>
            <pc:docMk/>
            <pc:sldMk cId="4037505211" sldId="258"/>
            <ac:spMk id="87" creationId="{ABCF1784-5AD4-C72F-1F28-B6B03033501B}"/>
          </ac:spMkLst>
        </pc:spChg>
        <pc:spChg chg="del">
          <ac:chgData name="Simon Brown" userId="19938383-fec8-4f89-b642-60601738aaa5" providerId="ADAL" clId="{5EF29757-C079-48A0-8C18-243A2DFC1640}" dt="2022-06-24T14:16:23.725" v="983" actId="478"/>
          <ac:spMkLst>
            <pc:docMk/>
            <pc:sldMk cId="4037505211" sldId="258"/>
            <ac:spMk id="88" creationId="{E6F332F4-808C-AEDF-CEB7-3D488826180F}"/>
          </ac:spMkLst>
        </pc:spChg>
        <pc:spChg chg="mod">
          <ac:chgData name="Simon Brown" userId="19938383-fec8-4f89-b642-60601738aaa5" providerId="ADAL" clId="{5EF29757-C079-48A0-8C18-243A2DFC1640}" dt="2022-06-24T14:23:55.776" v="1357" actId="20577"/>
          <ac:spMkLst>
            <pc:docMk/>
            <pc:sldMk cId="4037505211" sldId="258"/>
            <ac:spMk id="89" creationId="{CAB51A9C-7F44-ECF7-BE69-6D4FAD861037}"/>
          </ac:spMkLst>
        </pc:spChg>
        <pc:spChg chg="mod">
          <ac:chgData name="Simon Brown" userId="19938383-fec8-4f89-b642-60601738aaa5" providerId="ADAL" clId="{5EF29757-C079-48A0-8C18-243A2DFC1640}" dt="2022-06-24T14:28:25.613" v="1918" actId="1076"/>
          <ac:spMkLst>
            <pc:docMk/>
            <pc:sldMk cId="4037505211" sldId="258"/>
            <ac:spMk id="90" creationId="{F9B37E74-8A4D-2FAF-FF81-50572E901BE7}"/>
          </ac:spMkLst>
        </pc:spChg>
        <pc:spChg chg="mod">
          <ac:chgData name="Simon Brown" userId="19938383-fec8-4f89-b642-60601738aaa5" providerId="ADAL" clId="{5EF29757-C079-48A0-8C18-243A2DFC1640}" dt="2022-06-24T14:28:25.613" v="1918" actId="1076"/>
          <ac:spMkLst>
            <pc:docMk/>
            <pc:sldMk cId="4037505211" sldId="258"/>
            <ac:spMk id="91" creationId="{8B61E8F2-CC5B-2682-0162-66408F1906C7}"/>
          </ac:spMkLst>
        </pc:spChg>
        <pc:spChg chg="mod">
          <ac:chgData name="Simon Brown" userId="19938383-fec8-4f89-b642-60601738aaa5" providerId="ADAL" clId="{5EF29757-C079-48A0-8C18-243A2DFC1640}" dt="2022-06-24T14:21:09.319" v="1049" actId="1076"/>
          <ac:spMkLst>
            <pc:docMk/>
            <pc:sldMk cId="4037505211" sldId="258"/>
            <ac:spMk id="94" creationId="{FF98786B-2D1D-84C7-A554-729468A044E3}"/>
          </ac:spMkLst>
        </pc:spChg>
        <pc:spChg chg="del">
          <ac:chgData name="Simon Brown" userId="19938383-fec8-4f89-b642-60601738aaa5" providerId="ADAL" clId="{5EF29757-C079-48A0-8C18-243A2DFC1640}" dt="2022-06-24T14:25:26.639" v="1650" actId="478"/>
          <ac:spMkLst>
            <pc:docMk/>
            <pc:sldMk cId="4037505211" sldId="258"/>
            <ac:spMk id="96" creationId="{37B0C6CF-96CC-DF60-D871-7E596D77B302}"/>
          </ac:spMkLst>
        </pc:spChg>
        <pc:spChg chg="del">
          <ac:chgData name="Simon Brown" userId="19938383-fec8-4f89-b642-60601738aaa5" providerId="ADAL" clId="{5EF29757-C079-48A0-8C18-243A2DFC1640}" dt="2022-06-24T14:25:38.654" v="1685" actId="478"/>
          <ac:spMkLst>
            <pc:docMk/>
            <pc:sldMk cId="4037505211" sldId="258"/>
            <ac:spMk id="97" creationId="{5972C9AB-1BFE-20DE-6EE3-370447205109}"/>
          </ac:spMkLst>
        </pc:spChg>
        <pc:spChg chg="mod">
          <ac:chgData name="Simon Brown" userId="19938383-fec8-4f89-b642-60601738aaa5" providerId="ADAL" clId="{5EF29757-C079-48A0-8C18-243A2DFC1640}" dt="2022-06-24T14:20:49.561" v="1029" actId="1036"/>
          <ac:spMkLst>
            <pc:docMk/>
            <pc:sldMk cId="4037505211" sldId="258"/>
            <ac:spMk id="99" creationId="{2958313E-0B66-5EB8-CA4D-9F050411D727}"/>
          </ac:spMkLst>
        </pc:spChg>
        <pc:spChg chg="del">
          <ac:chgData name="Simon Brown" userId="19938383-fec8-4f89-b642-60601738aaa5" providerId="ADAL" clId="{5EF29757-C079-48A0-8C18-243A2DFC1640}" dt="2022-06-24T14:25:35.503" v="1684" actId="478"/>
          <ac:spMkLst>
            <pc:docMk/>
            <pc:sldMk cId="4037505211" sldId="258"/>
            <ac:spMk id="100" creationId="{FC0273E9-BED2-7C9A-39C2-BB3DFE56839D}"/>
          </ac:spMkLst>
        </pc:spChg>
        <pc:spChg chg="del">
          <ac:chgData name="Simon Brown" userId="19938383-fec8-4f89-b642-60601738aaa5" providerId="ADAL" clId="{5EF29757-C079-48A0-8C18-243A2DFC1640}" dt="2022-06-24T14:25:35.503" v="1684" actId="478"/>
          <ac:spMkLst>
            <pc:docMk/>
            <pc:sldMk cId="4037505211" sldId="258"/>
            <ac:spMk id="101" creationId="{2B1349DA-9D91-1168-75D9-9A759E9BDADB}"/>
          </ac:spMkLst>
        </pc:spChg>
        <pc:spChg chg="mod">
          <ac:chgData name="Simon Brown" userId="19938383-fec8-4f89-b642-60601738aaa5" providerId="ADAL" clId="{5EF29757-C079-48A0-8C18-243A2DFC1640}" dt="2022-06-24T14:23:17.041" v="1313" actId="1035"/>
          <ac:spMkLst>
            <pc:docMk/>
            <pc:sldMk cId="4037505211" sldId="258"/>
            <ac:spMk id="120" creationId="{1BA741A5-714E-4BF7-D717-BAB0134A9F06}"/>
          </ac:spMkLst>
        </pc:spChg>
        <pc:spChg chg="mod">
          <ac:chgData name="Simon Brown" userId="19938383-fec8-4f89-b642-60601738aaa5" providerId="ADAL" clId="{5EF29757-C079-48A0-8C18-243A2DFC1640}" dt="2022-06-24T14:17:21.888" v="1000" actId="20577"/>
          <ac:spMkLst>
            <pc:docMk/>
            <pc:sldMk cId="4037505211" sldId="258"/>
            <ac:spMk id="145" creationId="{8B1711A5-5D5C-D289-83B9-4C1B86FDF556}"/>
          </ac:spMkLst>
        </pc:spChg>
        <pc:spChg chg="mod">
          <ac:chgData name="Simon Brown" userId="19938383-fec8-4f89-b642-60601738aaa5" providerId="ADAL" clId="{5EF29757-C079-48A0-8C18-243A2DFC1640}" dt="2022-06-24T14:23:40.950" v="1326" actId="1076"/>
          <ac:spMkLst>
            <pc:docMk/>
            <pc:sldMk cId="4037505211" sldId="258"/>
            <ac:spMk id="146" creationId="{BFF7C34F-33C5-2077-4417-819C815684B3}"/>
          </ac:spMkLst>
        </pc:spChg>
        <pc:picChg chg="mod">
          <ac:chgData name="Simon Brown" userId="19938383-fec8-4f89-b642-60601738aaa5" providerId="ADAL" clId="{5EF29757-C079-48A0-8C18-243A2DFC1640}" dt="2022-06-24T14:26:27.282" v="1749" actId="14100"/>
          <ac:picMkLst>
            <pc:docMk/>
            <pc:sldMk cId="4037505211" sldId="258"/>
            <ac:picMk id="4" creationId="{086EBA85-D3AD-52B8-3692-7E19DCBB613E}"/>
          </ac:picMkLst>
        </pc:picChg>
      </pc:sldChg>
    </pc:docChg>
  </pc:docChgLst>
  <pc:docChgLst>
    <pc:chgData name="Simon Brown" userId="19938383-fec8-4f89-b642-60601738aaa5" providerId="ADAL" clId="{96CAE858-1F2B-4536-82A5-DB8F6311EB92}"/>
    <pc:docChg chg="undo custSel modSld">
      <pc:chgData name="Simon Brown" userId="19938383-fec8-4f89-b642-60601738aaa5" providerId="ADAL" clId="{96CAE858-1F2B-4536-82A5-DB8F6311EB92}" dt="2022-06-24T13:57:44.294" v="1121" actId="207"/>
      <pc:docMkLst>
        <pc:docMk/>
      </pc:docMkLst>
      <pc:sldChg chg="modSp mod">
        <pc:chgData name="Simon Brown" userId="19938383-fec8-4f89-b642-60601738aaa5" providerId="ADAL" clId="{96CAE858-1F2B-4536-82A5-DB8F6311EB92}" dt="2022-06-24T13:57:44.294" v="1121" actId="207"/>
        <pc:sldMkLst>
          <pc:docMk/>
          <pc:sldMk cId="3113560296" sldId="257"/>
        </pc:sldMkLst>
        <pc:spChg chg="mod">
          <ac:chgData name="Simon Brown" userId="19938383-fec8-4f89-b642-60601738aaa5" providerId="ADAL" clId="{96CAE858-1F2B-4536-82A5-DB8F6311EB92}" dt="2022-06-24T13:56:44.378" v="1115" actId="1076"/>
          <ac:spMkLst>
            <pc:docMk/>
            <pc:sldMk cId="3113560296" sldId="257"/>
            <ac:spMk id="7" creationId="{E982D907-FB54-85DF-0B05-5B001C3D289C}"/>
          </ac:spMkLst>
        </pc:spChg>
        <pc:spChg chg="mod">
          <ac:chgData name="Simon Brown" userId="19938383-fec8-4f89-b642-60601738aaa5" providerId="ADAL" clId="{96CAE858-1F2B-4536-82A5-DB8F6311EB92}" dt="2022-06-24T13:54:51.387" v="1103" actId="1076"/>
          <ac:spMkLst>
            <pc:docMk/>
            <pc:sldMk cId="3113560296" sldId="257"/>
            <ac:spMk id="11" creationId="{B8A76B57-EE93-913E-E4B0-5B93EAEA44D0}"/>
          </ac:spMkLst>
        </pc:spChg>
        <pc:spChg chg="mod">
          <ac:chgData name="Simon Brown" userId="19938383-fec8-4f89-b642-60601738aaa5" providerId="ADAL" clId="{96CAE858-1F2B-4536-82A5-DB8F6311EB92}" dt="2022-06-24T13:56:33.717" v="1113" actId="1035"/>
          <ac:spMkLst>
            <pc:docMk/>
            <pc:sldMk cId="3113560296" sldId="257"/>
            <ac:spMk id="15" creationId="{96382593-E648-AF0D-9439-0D4B94C154AD}"/>
          </ac:spMkLst>
        </pc:spChg>
        <pc:spChg chg="mod">
          <ac:chgData name="Simon Brown" userId="19938383-fec8-4f89-b642-60601738aaa5" providerId="ADAL" clId="{96CAE858-1F2B-4536-82A5-DB8F6311EB92}" dt="2022-06-24T13:41:34.276" v="643" actId="1076"/>
          <ac:spMkLst>
            <pc:docMk/>
            <pc:sldMk cId="3113560296" sldId="257"/>
            <ac:spMk id="17" creationId="{90A9E868-8A4D-CBB0-1556-FF290E733B96}"/>
          </ac:spMkLst>
        </pc:spChg>
        <pc:spChg chg="mod">
          <ac:chgData name="Simon Brown" userId="19938383-fec8-4f89-b642-60601738aaa5" providerId="ADAL" clId="{96CAE858-1F2B-4536-82A5-DB8F6311EB92}" dt="2022-06-24T13:27:53.084" v="25" actId="20577"/>
          <ac:spMkLst>
            <pc:docMk/>
            <pc:sldMk cId="3113560296" sldId="257"/>
            <ac:spMk id="19" creationId="{D5D53C6E-919D-B9AD-5912-7F40916E1A0A}"/>
          </ac:spMkLst>
        </pc:spChg>
        <pc:spChg chg="mod">
          <ac:chgData name="Simon Brown" userId="19938383-fec8-4f89-b642-60601738aaa5" providerId="ADAL" clId="{96CAE858-1F2B-4536-82A5-DB8F6311EB92}" dt="2022-06-24T13:56:50.450" v="1116" actId="14100"/>
          <ac:spMkLst>
            <pc:docMk/>
            <pc:sldMk cId="3113560296" sldId="257"/>
            <ac:spMk id="55" creationId="{1B3768F0-3076-CD99-D6E7-1852AD25814F}"/>
          </ac:spMkLst>
        </pc:spChg>
        <pc:spChg chg="mod">
          <ac:chgData name="Simon Brown" userId="19938383-fec8-4f89-b642-60601738aaa5" providerId="ADAL" clId="{96CAE858-1F2B-4536-82A5-DB8F6311EB92}" dt="2022-06-24T13:56:26.402" v="1109" actId="14100"/>
          <ac:spMkLst>
            <pc:docMk/>
            <pc:sldMk cId="3113560296" sldId="257"/>
            <ac:spMk id="57" creationId="{9B53769B-2503-E118-2DBE-CEFD551A5C6E}"/>
          </ac:spMkLst>
        </pc:spChg>
        <pc:spChg chg="mod">
          <ac:chgData name="Simon Brown" userId="19938383-fec8-4f89-b642-60601738aaa5" providerId="ADAL" clId="{96CAE858-1F2B-4536-82A5-DB8F6311EB92}" dt="2022-06-24T13:47:24.902" v="916" actId="20577"/>
          <ac:spMkLst>
            <pc:docMk/>
            <pc:sldMk cId="3113560296" sldId="257"/>
            <ac:spMk id="58" creationId="{250950E1-2447-5462-DA0F-EC9D80542C00}"/>
          </ac:spMkLst>
        </pc:spChg>
        <pc:spChg chg="mod">
          <ac:chgData name="Simon Brown" userId="19938383-fec8-4f89-b642-60601738aaa5" providerId="ADAL" clId="{96CAE858-1F2B-4536-82A5-DB8F6311EB92}" dt="2022-06-24T13:46:04.391" v="823" actId="20577"/>
          <ac:spMkLst>
            <pc:docMk/>
            <pc:sldMk cId="3113560296" sldId="257"/>
            <ac:spMk id="59" creationId="{7DE0C758-E726-AD6B-ADD4-0C07772FBCBF}"/>
          </ac:spMkLst>
        </pc:spChg>
        <pc:spChg chg="mod">
          <ac:chgData name="Simon Brown" userId="19938383-fec8-4f89-b642-60601738aaa5" providerId="ADAL" clId="{96CAE858-1F2B-4536-82A5-DB8F6311EB92}" dt="2022-06-24T13:57:34.636" v="1117" actId="207"/>
          <ac:spMkLst>
            <pc:docMk/>
            <pc:sldMk cId="3113560296" sldId="257"/>
            <ac:spMk id="60" creationId="{A131D053-1C5B-47E3-6C61-0C3F32B0E6E8}"/>
          </ac:spMkLst>
        </pc:spChg>
        <pc:spChg chg="mod">
          <ac:chgData name="Simon Brown" userId="19938383-fec8-4f89-b642-60601738aaa5" providerId="ADAL" clId="{96CAE858-1F2B-4536-82A5-DB8F6311EB92}" dt="2022-06-24T13:57:44.294" v="1121" actId="207"/>
          <ac:spMkLst>
            <pc:docMk/>
            <pc:sldMk cId="3113560296" sldId="257"/>
            <ac:spMk id="61" creationId="{36C8B6CE-2731-7171-C666-1F3FB8D83B57}"/>
          </ac:spMkLst>
        </pc:spChg>
        <pc:spChg chg="mod">
          <ac:chgData name="Simon Brown" userId="19938383-fec8-4f89-b642-60601738aaa5" providerId="ADAL" clId="{96CAE858-1F2B-4536-82A5-DB8F6311EB92}" dt="2022-06-24T13:45:52.085" v="801" actId="20577"/>
          <ac:spMkLst>
            <pc:docMk/>
            <pc:sldMk cId="3113560296" sldId="257"/>
            <ac:spMk id="62" creationId="{F0984B11-B30F-92E3-05BC-726453569A52}"/>
          </ac:spMkLst>
        </pc:spChg>
        <pc:spChg chg="mod">
          <ac:chgData name="Simon Brown" userId="19938383-fec8-4f89-b642-60601738aaa5" providerId="ADAL" clId="{96CAE858-1F2B-4536-82A5-DB8F6311EB92}" dt="2022-06-24T13:45:30.201" v="754" actId="20577"/>
          <ac:spMkLst>
            <pc:docMk/>
            <pc:sldMk cId="3113560296" sldId="257"/>
            <ac:spMk id="64" creationId="{98487DF8-CB32-F98E-F8A0-3EF31B4CD37C}"/>
          </ac:spMkLst>
        </pc:spChg>
        <pc:spChg chg="mod">
          <ac:chgData name="Simon Brown" userId="19938383-fec8-4f89-b642-60601738aaa5" providerId="ADAL" clId="{96CAE858-1F2B-4536-82A5-DB8F6311EB92}" dt="2022-06-24T13:44:37.861" v="690" actId="14100"/>
          <ac:spMkLst>
            <pc:docMk/>
            <pc:sldMk cId="3113560296" sldId="257"/>
            <ac:spMk id="66" creationId="{38CF2F11-9A3C-31A9-1635-FACC97583F4A}"/>
          </ac:spMkLst>
        </pc:spChg>
        <pc:spChg chg="mod">
          <ac:chgData name="Simon Brown" userId="19938383-fec8-4f89-b642-60601738aaa5" providerId="ADAL" clId="{96CAE858-1F2B-4536-82A5-DB8F6311EB92}" dt="2022-06-24T13:47:42.064" v="964" actId="20577"/>
          <ac:spMkLst>
            <pc:docMk/>
            <pc:sldMk cId="3113560296" sldId="257"/>
            <ac:spMk id="67" creationId="{83A8E2B1-B277-6F16-02DE-DA6AFC9817DD}"/>
          </ac:spMkLst>
        </pc:spChg>
        <pc:spChg chg="mod">
          <ac:chgData name="Simon Brown" userId="19938383-fec8-4f89-b642-60601738aaa5" providerId="ADAL" clId="{96CAE858-1F2B-4536-82A5-DB8F6311EB92}" dt="2022-06-24T13:33:26.456" v="233" actId="207"/>
          <ac:spMkLst>
            <pc:docMk/>
            <pc:sldMk cId="3113560296" sldId="257"/>
            <ac:spMk id="69" creationId="{592A5544-ECBF-DEEC-ABFB-87391C0E0943}"/>
          </ac:spMkLst>
        </pc:spChg>
        <pc:spChg chg="mod">
          <ac:chgData name="Simon Brown" userId="19938383-fec8-4f89-b642-60601738aaa5" providerId="ADAL" clId="{96CAE858-1F2B-4536-82A5-DB8F6311EB92}" dt="2022-06-24T13:39:02.661" v="511" actId="20577"/>
          <ac:spMkLst>
            <pc:docMk/>
            <pc:sldMk cId="3113560296" sldId="257"/>
            <ac:spMk id="70" creationId="{2D05B31B-F485-C19A-7C2E-17A43DCC86EA}"/>
          </ac:spMkLst>
        </pc:spChg>
        <pc:spChg chg="mod">
          <ac:chgData name="Simon Brown" userId="19938383-fec8-4f89-b642-60601738aaa5" providerId="ADAL" clId="{96CAE858-1F2B-4536-82A5-DB8F6311EB92}" dt="2022-06-24T13:38:52.125" v="469" actId="20577"/>
          <ac:spMkLst>
            <pc:docMk/>
            <pc:sldMk cId="3113560296" sldId="257"/>
            <ac:spMk id="72" creationId="{C2D498F8-390E-A411-AE4A-1B94FE544547}"/>
          </ac:spMkLst>
        </pc:spChg>
        <pc:spChg chg="mod">
          <ac:chgData name="Simon Brown" userId="19938383-fec8-4f89-b642-60601738aaa5" providerId="ADAL" clId="{96CAE858-1F2B-4536-82A5-DB8F6311EB92}" dt="2022-06-24T13:36:39.981" v="392" actId="207"/>
          <ac:spMkLst>
            <pc:docMk/>
            <pc:sldMk cId="3113560296" sldId="257"/>
            <ac:spMk id="73" creationId="{7C9344B0-E07A-AEAF-43B5-17C3ADDFD1AB}"/>
          </ac:spMkLst>
        </pc:spChg>
        <pc:spChg chg="mod">
          <ac:chgData name="Simon Brown" userId="19938383-fec8-4f89-b642-60601738aaa5" providerId="ADAL" clId="{96CAE858-1F2B-4536-82A5-DB8F6311EB92}" dt="2022-06-24T13:34:43.193" v="303" actId="20577"/>
          <ac:spMkLst>
            <pc:docMk/>
            <pc:sldMk cId="3113560296" sldId="257"/>
            <ac:spMk id="76" creationId="{1FF96299-F03F-9BF6-1C16-817E83CAE2D2}"/>
          </ac:spMkLst>
        </pc:spChg>
        <pc:spChg chg="mod">
          <ac:chgData name="Simon Brown" userId="19938383-fec8-4f89-b642-60601738aaa5" providerId="ADAL" clId="{96CAE858-1F2B-4536-82A5-DB8F6311EB92}" dt="2022-06-24T13:36:47.202" v="393" actId="207"/>
          <ac:spMkLst>
            <pc:docMk/>
            <pc:sldMk cId="3113560296" sldId="257"/>
            <ac:spMk id="78" creationId="{5FA57206-FF5E-1AF8-5397-0688F7A1051F}"/>
          </ac:spMkLst>
        </pc:spChg>
        <pc:spChg chg="mod">
          <ac:chgData name="Simon Brown" userId="19938383-fec8-4f89-b642-60601738aaa5" providerId="ADAL" clId="{96CAE858-1F2B-4536-82A5-DB8F6311EB92}" dt="2022-06-24T13:36:13.975" v="364" actId="20577"/>
          <ac:spMkLst>
            <pc:docMk/>
            <pc:sldMk cId="3113560296" sldId="257"/>
            <ac:spMk id="80" creationId="{53258AD4-4D5D-3ECF-FC2E-23548509E558}"/>
          </ac:spMkLst>
        </pc:spChg>
        <pc:spChg chg="mod">
          <ac:chgData name="Simon Brown" userId="19938383-fec8-4f89-b642-60601738aaa5" providerId="ADAL" clId="{96CAE858-1F2B-4536-82A5-DB8F6311EB92}" dt="2022-06-24T13:35:37.397" v="316" actId="20577"/>
          <ac:spMkLst>
            <pc:docMk/>
            <pc:sldMk cId="3113560296" sldId="257"/>
            <ac:spMk id="82" creationId="{D4753CED-B0FD-A616-2B67-24ED603B7341}"/>
          </ac:spMkLst>
        </pc:spChg>
        <pc:spChg chg="mod">
          <ac:chgData name="Simon Brown" userId="19938383-fec8-4f89-b642-60601738aaa5" providerId="ADAL" clId="{96CAE858-1F2B-4536-82A5-DB8F6311EB92}" dt="2022-06-24T13:27:45.622" v="23" actId="20577"/>
          <ac:spMkLst>
            <pc:docMk/>
            <pc:sldMk cId="3113560296" sldId="257"/>
            <ac:spMk id="84" creationId="{0F742D97-FF26-1CAF-6EA0-107EE4298057}"/>
          </ac:spMkLst>
        </pc:spChg>
        <pc:spChg chg="mod">
          <ac:chgData name="Simon Brown" userId="19938383-fec8-4f89-b642-60601738aaa5" providerId="ADAL" clId="{96CAE858-1F2B-4536-82A5-DB8F6311EB92}" dt="2022-06-24T13:30:35.095" v="165" actId="20577"/>
          <ac:spMkLst>
            <pc:docMk/>
            <pc:sldMk cId="3113560296" sldId="257"/>
            <ac:spMk id="88" creationId="{E6F332F4-808C-AEDF-CEB7-3D488826180F}"/>
          </ac:spMkLst>
        </pc:spChg>
        <pc:spChg chg="mod">
          <ac:chgData name="Simon Brown" userId="19938383-fec8-4f89-b642-60601738aaa5" providerId="ADAL" clId="{96CAE858-1F2B-4536-82A5-DB8F6311EB92}" dt="2022-06-24T13:38:38.862" v="448" actId="20577"/>
          <ac:spMkLst>
            <pc:docMk/>
            <pc:sldMk cId="3113560296" sldId="257"/>
            <ac:spMk id="89" creationId="{CAB51A9C-7F44-ECF7-BE69-6D4FAD861037}"/>
          </ac:spMkLst>
        </pc:spChg>
        <pc:spChg chg="mod">
          <ac:chgData name="Simon Brown" userId="19938383-fec8-4f89-b642-60601738aaa5" providerId="ADAL" clId="{96CAE858-1F2B-4536-82A5-DB8F6311EB92}" dt="2022-06-24T13:40:43.880" v="636" actId="20577"/>
          <ac:spMkLst>
            <pc:docMk/>
            <pc:sldMk cId="3113560296" sldId="257"/>
            <ac:spMk id="91" creationId="{8B61E8F2-CC5B-2682-0162-66408F1906C7}"/>
          </ac:spMkLst>
        </pc:spChg>
        <pc:spChg chg="mod">
          <ac:chgData name="Simon Brown" userId="19938383-fec8-4f89-b642-60601738aaa5" providerId="ADAL" clId="{96CAE858-1F2B-4536-82A5-DB8F6311EB92}" dt="2022-06-24T13:33:14.388" v="232" actId="1076"/>
          <ac:spMkLst>
            <pc:docMk/>
            <pc:sldMk cId="3113560296" sldId="257"/>
            <ac:spMk id="94" creationId="{FF98786B-2D1D-84C7-A554-729468A044E3}"/>
          </ac:spMkLst>
        </pc:spChg>
        <pc:spChg chg="mod">
          <ac:chgData name="Simon Brown" userId="19938383-fec8-4f89-b642-60601738aaa5" providerId="ADAL" clId="{96CAE858-1F2B-4536-82A5-DB8F6311EB92}" dt="2022-06-24T13:41:34.276" v="643" actId="1076"/>
          <ac:spMkLst>
            <pc:docMk/>
            <pc:sldMk cId="3113560296" sldId="257"/>
            <ac:spMk id="99" creationId="{2958313E-0B66-5EB8-CA4D-9F050411D727}"/>
          </ac:spMkLst>
        </pc:spChg>
        <pc:spChg chg="mod">
          <ac:chgData name="Simon Brown" userId="19938383-fec8-4f89-b642-60601738aaa5" providerId="ADAL" clId="{96CAE858-1F2B-4536-82A5-DB8F6311EB92}" dt="2022-06-24T13:46:18.391" v="825" actId="207"/>
          <ac:spMkLst>
            <pc:docMk/>
            <pc:sldMk cId="3113560296" sldId="257"/>
            <ac:spMk id="100" creationId="{FC0273E9-BED2-7C9A-39C2-BB3DFE56839D}"/>
          </ac:spMkLst>
        </pc:spChg>
        <pc:spChg chg="mod">
          <ac:chgData name="Simon Brown" userId="19938383-fec8-4f89-b642-60601738aaa5" providerId="ADAL" clId="{96CAE858-1F2B-4536-82A5-DB8F6311EB92}" dt="2022-06-24T13:46:45.088" v="838" actId="20577"/>
          <ac:spMkLst>
            <pc:docMk/>
            <pc:sldMk cId="3113560296" sldId="257"/>
            <ac:spMk id="101" creationId="{2B1349DA-9D91-1168-75D9-9A759E9BDADB}"/>
          </ac:spMkLst>
        </pc:spChg>
        <pc:spChg chg="mod">
          <ac:chgData name="Simon Brown" userId="19938383-fec8-4f89-b642-60601738aaa5" providerId="ADAL" clId="{96CAE858-1F2B-4536-82A5-DB8F6311EB92}" dt="2022-06-24T13:37:07.677" v="424" actId="1076"/>
          <ac:spMkLst>
            <pc:docMk/>
            <pc:sldMk cId="3113560296" sldId="257"/>
            <ac:spMk id="120" creationId="{1BA741A5-714E-4BF7-D717-BAB0134A9F06}"/>
          </ac:spMkLst>
        </pc:spChg>
        <pc:spChg chg="mod">
          <ac:chgData name="Simon Brown" userId="19938383-fec8-4f89-b642-60601738aaa5" providerId="ADAL" clId="{96CAE858-1F2B-4536-82A5-DB8F6311EB92}" dt="2022-06-24T13:33:58.537" v="285" actId="20577"/>
          <ac:spMkLst>
            <pc:docMk/>
            <pc:sldMk cId="3113560296" sldId="257"/>
            <ac:spMk id="145" creationId="{8B1711A5-5D5C-D289-83B9-4C1B86FDF556}"/>
          </ac:spMkLst>
        </pc:spChg>
      </pc:sldChg>
    </pc:docChg>
  </pc:docChgLst>
  <pc:docChgLst>
    <pc:chgData name="Simon Brown" userId="19938383-fec8-4f89-b642-60601738aaa5" providerId="ADAL" clId="{F5617E16-C3A6-4B64-95F2-E7EAA566F0FE}"/>
    <pc:docChg chg="undo custSel delSld modSld">
      <pc:chgData name="Simon Brown" userId="19938383-fec8-4f89-b642-60601738aaa5" providerId="ADAL" clId="{F5617E16-C3A6-4B64-95F2-E7EAA566F0FE}" dt="2022-07-08T14:58:37.359" v="836" actId="1037"/>
      <pc:docMkLst>
        <pc:docMk/>
      </pc:docMkLst>
      <pc:sldChg chg="addSp modSp mod">
        <pc:chgData name="Simon Brown" userId="19938383-fec8-4f89-b642-60601738aaa5" providerId="ADAL" clId="{F5617E16-C3A6-4B64-95F2-E7EAA566F0FE}" dt="2022-07-08T14:58:37.359" v="836" actId="1037"/>
        <pc:sldMkLst>
          <pc:docMk/>
          <pc:sldMk cId="3113560296" sldId="257"/>
        </pc:sldMkLst>
        <pc:spChg chg="mod">
          <ac:chgData name="Simon Brown" userId="19938383-fec8-4f89-b642-60601738aaa5" providerId="ADAL" clId="{F5617E16-C3A6-4B64-95F2-E7EAA566F0FE}" dt="2022-07-08T14:58:22.750" v="832" actId="1076"/>
          <ac:spMkLst>
            <pc:docMk/>
            <pc:sldMk cId="3113560296" sldId="257"/>
            <ac:spMk id="7" creationId="{E982D907-FB54-85DF-0B05-5B001C3D289C}"/>
          </ac:spMkLst>
        </pc:spChg>
        <pc:spChg chg="mod">
          <ac:chgData name="Simon Brown" userId="19938383-fec8-4f89-b642-60601738aaa5" providerId="ADAL" clId="{F5617E16-C3A6-4B64-95F2-E7EAA566F0FE}" dt="2022-07-08T12:37:30.139" v="24" actId="404"/>
          <ac:spMkLst>
            <pc:docMk/>
            <pc:sldMk cId="3113560296" sldId="257"/>
            <ac:spMk id="11" creationId="{B8A76B57-EE93-913E-E4B0-5B93EAEA44D0}"/>
          </ac:spMkLst>
        </pc:spChg>
        <pc:spChg chg="mod">
          <ac:chgData name="Simon Brown" userId="19938383-fec8-4f89-b642-60601738aaa5" providerId="ADAL" clId="{F5617E16-C3A6-4B64-95F2-E7EAA566F0FE}" dt="2022-07-08T12:36:16.489" v="19" actId="20577"/>
          <ac:spMkLst>
            <pc:docMk/>
            <pc:sldMk cId="3113560296" sldId="257"/>
            <ac:spMk id="19" creationId="{D5D53C6E-919D-B9AD-5912-7F40916E1A0A}"/>
          </ac:spMkLst>
        </pc:spChg>
        <pc:spChg chg="add mod">
          <ac:chgData name="Simon Brown" userId="19938383-fec8-4f89-b642-60601738aaa5" providerId="ADAL" clId="{F5617E16-C3A6-4B64-95F2-E7EAA566F0FE}" dt="2022-07-08T14:56:16.478" v="623" actId="1076"/>
          <ac:spMkLst>
            <pc:docMk/>
            <pc:sldMk cId="3113560296" sldId="257"/>
            <ac:spMk id="52" creationId="{E3CB3EBD-F964-AB3D-41EA-A91764FECFFC}"/>
          </ac:spMkLst>
        </pc:spChg>
        <pc:spChg chg="add mod">
          <ac:chgData name="Simon Brown" userId="19938383-fec8-4f89-b642-60601738aaa5" providerId="ADAL" clId="{F5617E16-C3A6-4B64-95F2-E7EAA566F0FE}" dt="2022-07-08T14:58:37.359" v="836" actId="1037"/>
          <ac:spMkLst>
            <pc:docMk/>
            <pc:sldMk cId="3113560296" sldId="257"/>
            <ac:spMk id="53" creationId="{417D4D48-017E-7C61-2013-E3C1348CF22B}"/>
          </ac:spMkLst>
        </pc:spChg>
        <pc:spChg chg="mod">
          <ac:chgData name="Simon Brown" userId="19938383-fec8-4f89-b642-60601738aaa5" providerId="ADAL" clId="{F5617E16-C3A6-4B64-95F2-E7EAA566F0FE}" dt="2022-07-08T14:58:19.870" v="831" actId="1076"/>
          <ac:spMkLst>
            <pc:docMk/>
            <pc:sldMk cId="3113560296" sldId="257"/>
            <ac:spMk id="55" creationId="{1B3768F0-3076-CD99-D6E7-1852AD25814F}"/>
          </ac:spMkLst>
        </pc:spChg>
        <pc:spChg chg="mod">
          <ac:chgData name="Simon Brown" userId="19938383-fec8-4f89-b642-60601738aaa5" providerId="ADAL" clId="{F5617E16-C3A6-4B64-95F2-E7EAA566F0FE}" dt="2022-07-08T12:54:32.483" v="457" actId="1076"/>
          <ac:spMkLst>
            <pc:docMk/>
            <pc:sldMk cId="3113560296" sldId="257"/>
            <ac:spMk id="56" creationId="{A0C58BD1-B155-869A-5BA6-2ACCFCD16DA0}"/>
          </ac:spMkLst>
        </pc:spChg>
        <pc:spChg chg="add mod">
          <ac:chgData name="Simon Brown" userId="19938383-fec8-4f89-b642-60601738aaa5" providerId="ADAL" clId="{F5617E16-C3A6-4B64-95F2-E7EAA566F0FE}" dt="2022-07-08T14:57:58.286" v="830" actId="14100"/>
          <ac:spMkLst>
            <pc:docMk/>
            <pc:sldMk cId="3113560296" sldId="257"/>
            <ac:spMk id="58" creationId="{77707052-276F-58C8-E81D-614BADC4CA08}"/>
          </ac:spMkLst>
        </pc:spChg>
        <pc:spChg chg="mod">
          <ac:chgData name="Simon Brown" userId="19938383-fec8-4f89-b642-60601738aaa5" providerId="ADAL" clId="{F5617E16-C3A6-4B64-95F2-E7EAA566F0FE}" dt="2022-07-08T12:54:32.483" v="457" actId="1076"/>
          <ac:spMkLst>
            <pc:docMk/>
            <pc:sldMk cId="3113560296" sldId="257"/>
            <ac:spMk id="59" creationId="{7DE0C758-E726-AD6B-ADD4-0C07772FBCBF}"/>
          </ac:spMkLst>
        </pc:spChg>
        <pc:spChg chg="mod">
          <ac:chgData name="Simon Brown" userId="19938383-fec8-4f89-b642-60601738aaa5" providerId="ADAL" clId="{F5617E16-C3A6-4B64-95F2-E7EAA566F0FE}" dt="2022-07-08T12:54:15.675" v="455" actId="14100"/>
          <ac:spMkLst>
            <pc:docMk/>
            <pc:sldMk cId="3113560296" sldId="257"/>
            <ac:spMk id="60" creationId="{A131D053-1C5B-47E3-6C61-0C3F32B0E6E8}"/>
          </ac:spMkLst>
        </pc:spChg>
        <pc:spChg chg="mod">
          <ac:chgData name="Simon Brown" userId="19938383-fec8-4f89-b642-60601738aaa5" providerId="ADAL" clId="{F5617E16-C3A6-4B64-95F2-E7EAA566F0FE}" dt="2022-07-08T12:54:07.636" v="453" actId="20577"/>
          <ac:spMkLst>
            <pc:docMk/>
            <pc:sldMk cId="3113560296" sldId="257"/>
            <ac:spMk id="61" creationId="{36C8B6CE-2731-7171-C666-1F3FB8D83B57}"/>
          </ac:spMkLst>
        </pc:spChg>
        <pc:spChg chg="mod">
          <ac:chgData name="Simon Brown" userId="19938383-fec8-4f89-b642-60601738aaa5" providerId="ADAL" clId="{F5617E16-C3A6-4B64-95F2-E7EAA566F0FE}" dt="2022-07-08T12:55:16.332" v="535" actId="20577"/>
          <ac:spMkLst>
            <pc:docMk/>
            <pc:sldMk cId="3113560296" sldId="257"/>
            <ac:spMk id="62" creationId="{F0984B11-B30F-92E3-05BC-726453569A52}"/>
          </ac:spMkLst>
        </pc:spChg>
        <pc:spChg chg="add mod">
          <ac:chgData name="Simon Brown" userId="19938383-fec8-4f89-b642-60601738aaa5" providerId="ADAL" clId="{F5617E16-C3A6-4B64-95F2-E7EAA566F0FE}" dt="2022-07-08T14:57:54.198" v="828" actId="14100"/>
          <ac:spMkLst>
            <pc:docMk/>
            <pc:sldMk cId="3113560296" sldId="257"/>
            <ac:spMk id="63" creationId="{39D6EFC5-3664-1821-0A1B-55BF86DCDCD1}"/>
          </ac:spMkLst>
        </pc:spChg>
        <pc:spChg chg="mod">
          <ac:chgData name="Simon Brown" userId="19938383-fec8-4f89-b642-60601738aaa5" providerId="ADAL" clId="{F5617E16-C3A6-4B64-95F2-E7EAA566F0FE}" dt="2022-07-08T12:54:41.539" v="469" actId="20577"/>
          <ac:spMkLst>
            <pc:docMk/>
            <pc:sldMk cId="3113560296" sldId="257"/>
            <ac:spMk id="64" creationId="{98487DF8-CB32-F98E-F8A0-3EF31B4CD37C}"/>
          </ac:spMkLst>
        </pc:spChg>
        <pc:spChg chg="mod">
          <ac:chgData name="Simon Brown" userId="19938383-fec8-4f89-b642-60601738aaa5" providerId="ADAL" clId="{F5617E16-C3A6-4B64-95F2-E7EAA566F0FE}" dt="2022-07-08T12:55:45.084" v="617" actId="20577"/>
          <ac:spMkLst>
            <pc:docMk/>
            <pc:sldMk cId="3113560296" sldId="257"/>
            <ac:spMk id="66" creationId="{38CF2F11-9A3C-31A9-1635-FACC97583F4A}"/>
          </ac:spMkLst>
        </pc:spChg>
        <pc:spChg chg="mod">
          <ac:chgData name="Simon Brown" userId="19938383-fec8-4f89-b642-60601738aaa5" providerId="ADAL" clId="{F5617E16-C3A6-4B64-95F2-E7EAA566F0FE}" dt="2022-07-08T12:53:38.483" v="380" actId="20577"/>
          <ac:spMkLst>
            <pc:docMk/>
            <pc:sldMk cId="3113560296" sldId="257"/>
            <ac:spMk id="70" creationId="{2D05B31B-F485-C19A-7C2E-17A43DCC86EA}"/>
          </ac:spMkLst>
        </pc:spChg>
        <pc:spChg chg="mod">
          <ac:chgData name="Simon Brown" userId="19938383-fec8-4f89-b642-60601738aaa5" providerId="ADAL" clId="{F5617E16-C3A6-4B64-95F2-E7EAA566F0FE}" dt="2022-07-08T12:53:22.299" v="352" actId="20577"/>
          <ac:spMkLst>
            <pc:docMk/>
            <pc:sldMk cId="3113560296" sldId="257"/>
            <ac:spMk id="72" creationId="{C2D498F8-390E-A411-AE4A-1B94FE544547}"/>
          </ac:spMkLst>
        </pc:spChg>
        <pc:spChg chg="mod">
          <ac:chgData name="Simon Brown" userId="19938383-fec8-4f89-b642-60601738aaa5" providerId="ADAL" clId="{F5617E16-C3A6-4B64-95F2-E7EAA566F0FE}" dt="2022-07-08T12:52:55.092" v="334" actId="207"/>
          <ac:spMkLst>
            <pc:docMk/>
            <pc:sldMk cId="3113560296" sldId="257"/>
            <ac:spMk id="73" creationId="{7C9344B0-E07A-AEAF-43B5-17C3ADDFD1AB}"/>
          </ac:spMkLst>
        </pc:spChg>
        <pc:spChg chg="mod">
          <ac:chgData name="Simon Brown" userId="19938383-fec8-4f89-b642-60601738aaa5" providerId="ADAL" clId="{F5617E16-C3A6-4B64-95F2-E7EAA566F0FE}" dt="2022-07-08T12:51:39.932" v="184" actId="20577"/>
          <ac:spMkLst>
            <pc:docMk/>
            <pc:sldMk cId="3113560296" sldId="257"/>
            <ac:spMk id="76" creationId="{1FF96299-F03F-9BF6-1C16-817E83CAE2D2}"/>
          </ac:spMkLst>
        </pc:spChg>
        <pc:spChg chg="mod">
          <ac:chgData name="Simon Brown" userId="19938383-fec8-4f89-b642-60601738aaa5" providerId="ADAL" clId="{F5617E16-C3A6-4B64-95F2-E7EAA566F0FE}" dt="2022-07-08T12:53:03.510" v="335" actId="207"/>
          <ac:spMkLst>
            <pc:docMk/>
            <pc:sldMk cId="3113560296" sldId="257"/>
            <ac:spMk id="78" creationId="{5FA57206-FF5E-1AF8-5397-0688F7A1051F}"/>
          </ac:spMkLst>
        </pc:spChg>
        <pc:spChg chg="mod">
          <ac:chgData name="Simon Brown" userId="19938383-fec8-4f89-b642-60601738aaa5" providerId="ADAL" clId="{F5617E16-C3A6-4B64-95F2-E7EAA566F0FE}" dt="2022-07-08T12:52:18.953" v="265" actId="20577"/>
          <ac:spMkLst>
            <pc:docMk/>
            <pc:sldMk cId="3113560296" sldId="257"/>
            <ac:spMk id="80" creationId="{53258AD4-4D5D-3ECF-FC2E-23548509E558}"/>
          </ac:spMkLst>
        </pc:spChg>
        <pc:spChg chg="mod">
          <ac:chgData name="Simon Brown" userId="19938383-fec8-4f89-b642-60601738aaa5" providerId="ADAL" clId="{F5617E16-C3A6-4B64-95F2-E7EAA566F0FE}" dt="2022-07-08T12:51:53.187" v="203" actId="20577"/>
          <ac:spMkLst>
            <pc:docMk/>
            <pc:sldMk cId="3113560296" sldId="257"/>
            <ac:spMk id="82" creationId="{D4753CED-B0FD-A616-2B67-24ED603B7341}"/>
          </ac:spMkLst>
        </pc:spChg>
        <pc:spChg chg="mod">
          <ac:chgData name="Simon Brown" userId="19938383-fec8-4f89-b642-60601738aaa5" providerId="ADAL" clId="{F5617E16-C3A6-4B64-95F2-E7EAA566F0FE}" dt="2022-07-08T12:32:58.778" v="16" actId="20577"/>
          <ac:spMkLst>
            <pc:docMk/>
            <pc:sldMk cId="3113560296" sldId="257"/>
            <ac:spMk id="84" creationId="{0F742D97-FF26-1CAF-6EA0-107EE4298057}"/>
          </ac:spMkLst>
        </pc:spChg>
        <pc:spChg chg="mod">
          <ac:chgData name="Simon Brown" userId="19938383-fec8-4f89-b642-60601738aaa5" providerId="ADAL" clId="{F5617E16-C3A6-4B64-95F2-E7EAA566F0FE}" dt="2022-07-08T12:57:12.090" v="618" actId="14100"/>
          <ac:spMkLst>
            <pc:docMk/>
            <pc:sldMk cId="3113560296" sldId="257"/>
            <ac:spMk id="85" creationId="{ADB73BFA-5AD1-D1D6-940B-0A7CFF1190E3}"/>
          </ac:spMkLst>
        </pc:spChg>
        <pc:spChg chg="mod">
          <ac:chgData name="Simon Brown" userId="19938383-fec8-4f89-b642-60601738aaa5" providerId="ADAL" clId="{F5617E16-C3A6-4B64-95F2-E7EAA566F0FE}" dt="2022-07-08T12:40:59.905" v="101" actId="20577"/>
          <ac:spMkLst>
            <pc:docMk/>
            <pc:sldMk cId="3113560296" sldId="257"/>
            <ac:spMk id="88" creationId="{E6F332F4-808C-AEDF-CEB7-3D488826180F}"/>
          </ac:spMkLst>
        </pc:spChg>
        <pc:spChg chg="mod">
          <ac:chgData name="Simon Brown" userId="19938383-fec8-4f89-b642-60601738aaa5" providerId="ADAL" clId="{F5617E16-C3A6-4B64-95F2-E7EAA566F0FE}" dt="2022-07-08T12:51:10.373" v="127" actId="20577"/>
          <ac:spMkLst>
            <pc:docMk/>
            <pc:sldMk cId="3113560296" sldId="257"/>
            <ac:spMk id="89" creationId="{CAB51A9C-7F44-ECF7-BE69-6D4FAD861037}"/>
          </ac:spMkLst>
        </pc:spChg>
        <pc:spChg chg="mod">
          <ac:chgData name="Simon Brown" userId="19938383-fec8-4f89-b642-60601738aaa5" providerId="ADAL" clId="{F5617E16-C3A6-4B64-95F2-E7EAA566F0FE}" dt="2022-07-08T12:51:44.643" v="195" actId="20577"/>
          <ac:spMkLst>
            <pc:docMk/>
            <pc:sldMk cId="3113560296" sldId="257"/>
            <ac:spMk id="94" creationId="{FF98786B-2D1D-84C7-A554-729468A044E3}"/>
          </ac:spMkLst>
        </pc:spChg>
        <pc:spChg chg="mod">
          <ac:chgData name="Simon Brown" userId="19938383-fec8-4f89-b642-60601738aaa5" providerId="ADAL" clId="{F5617E16-C3A6-4B64-95F2-E7EAA566F0FE}" dt="2022-07-08T12:53:11.373" v="340" actId="1035"/>
          <ac:spMkLst>
            <pc:docMk/>
            <pc:sldMk cId="3113560296" sldId="257"/>
            <ac:spMk id="120" creationId="{1BA741A5-714E-4BF7-D717-BAB0134A9F06}"/>
          </ac:spMkLst>
        </pc:spChg>
        <pc:spChg chg="mod">
          <ac:chgData name="Simon Brown" userId="19938383-fec8-4f89-b642-60601738aaa5" providerId="ADAL" clId="{F5617E16-C3A6-4B64-95F2-E7EAA566F0FE}" dt="2022-07-08T12:51:04.171" v="118" actId="20577"/>
          <ac:spMkLst>
            <pc:docMk/>
            <pc:sldMk cId="3113560296" sldId="257"/>
            <ac:spMk id="145" creationId="{8B1711A5-5D5C-D289-83B9-4C1B86FDF556}"/>
          </ac:spMkLst>
        </pc:spChg>
      </pc:sldChg>
      <pc:sldChg chg="del">
        <pc:chgData name="Simon Brown" userId="19938383-fec8-4f89-b642-60601738aaa5" providerId="ADAL" clId="{F5617E16-C3A6-4B64-95F2-E7EAA566F0FE}" dt="2022-07-08T12:33:04.064" v="17" actId="47"/>
        <pc:sldMkLst>
          <pc:docMk/>
          <pc:sldMk cId="4037505211" sldId="258"/>
        </pc:sldMkLst>
      </pc:sldChg>
    </pc:docChg>
  </pc:docChgLst>
  <pc:docChgLst>
    <pc:chgData name="Simon Brown" userId="19938383-fec8-4f89-b642-60601738aaa5" providerId="ADAL" clId="{57038ABA-13C9-446E-93A5-D50F55E4E6B0}"/>
    <pc:docChg chg="undo custSel modSld modMainMaster modNotesMaster">
      <pc:chgData name="Simon Brown" userId="19938383-fec8-4f89-b642-60601738aaa5" providerId="ADAL" clId="{57038ABA-13C9-446E-93A5-D50F55E4E6B0}" dt="2022-06-16T09:41:21.734" v="103" actId="20577"/>
      <pc:docMkLst>
        <pc:docMk/>
      </pc:docMkLst>
      <pc:sldChg chg="modSp mod modNotes">
        <pc:chgData name="Simon Brown" userId="19938383-fec8-4f89-b642-60601738aaa5" providerId="ADAL" clId="{57038ABA-13C9-446E-93A5-D50F55E4E6B0}" dt="2022-06-16T09:41:21.734" v="103" actId="20577"/>
        <pc:sldMkLst>
          <pc:docMk/>
          <pc:sldMk cId="3113560296" sldId="257"/>
        </pc:sldMkLst>
        <pc:spChg chg="mod">
          <ac:chgData name="Simon Brown" userId="19938383-fec8-4f89-b642-60601738aaa5" providerId="ADAL" clId="{57038ABA-13C9-446E-93A5-D50F55E4E6B0}" dt="2022-06-16T09:38:13.054" v="68"/>
          <ac:spMkLst>
            <pc:docMk/>
            <pc:sldMk cId="3113560296" sldId="257"/>
            <ac:spMk id="7" creationId="{E982D907-FB54-85DF-0B05-5B001C3D289C}"/>
          </ac:spMkLst>
        </pc:spChg>
        <pc:spChg chg="mod">
          <ac:chgData name="Simon Brown" userId="19938383-fec8-4f89-b642-60601738aaa5" providerId="ADAL" clId="{57038ABA-13C9-446E-93A5-D50F55E4E6B0}" dt="2022-06-16T09:38:13.054" v="68"/>
          <ac:spMkLst>
            <pc:docMk/>
            <pc:sldMk cId="3113560296" sldId="257"/>
            <ac:spMk id="8" creationId="{9F74351F-906E-5255-29C3-A38A12C6BEF6}"/>
          </ac:spMkLst>
        </pc:spChg>
        <pc:spChg chg="mod">
          <ac:chgData name="Simon Brown" userId="19938383-fec8-4f89-b642-60601738aaa5" providerId="ADAL" clId="{57038ABA-13C9-446E-93A5-D50F55E4E6B0}" dt="2022-06-16T09:38:13.054" v="68"/>
          <ac:spMkLst>
            <pc:docMk/>
            <pc:sldMk cId="3113560296" sldId="257"/>
            <ac:spMk id="11" creationId="{B8A76B57-EE93-913E-E4B0-5B93EAEA44D0}"/>
          </ac:spMkLst>
        </pc:spChg>
        <pc:spChg chg="mod">
          <ac:chgData name="Simon Brown" userId="19938383-fec8-4f89-b642-60601738aaa5" providerId="ADAL" clId="{57038ABA-13C9-446E-93A5-D50F55E4E6B0}" dt="2022-06-16T09:38:13.054" v="68"/>
          <ac:spMkLst>
            <pc:docMk/>
            <pc:sldMk cId="3113560296" sldId="257"/>
            <ac:spMk id="13" creationId="{A5036244-1C79-9F0D-775E-4EC264328EBA}"/>
          </ac:spMkLst>
        </pc:spChg>
        <pc:spChg chg="mod">
          <ac:chgData name="Simon Brown" userId="19938383-fec8-4f89-b642-60601738aaa5" providerId="ADAL" clId="{57038ABA-13C9-446E-93A5-D50F55E4E6B0}" dt="2022-06-16T09:38:13.054" v="68"/>
          <ac:spMkLst>
            <pc:docMk/>
            <pc:sldMk cId="3113560296" sldId="257"/>
            <ac:spMk id="15" creationId="{96382593-E648-AF0D-9439-0D4B94C154AD}"/>
          </ac:spMkLst>
        </pc:spChg>
        <pc:spChg chg="mod">
          <ac:chgData name="Simon Brown" userId="19938383-fec8-4f89-b642-60601738aaa5" providerId="ADAL" clId="{57038ABA-13C9-446E-93A5-D50F55E4E6B0}" dt="2022-06-16T09:38:13.054" v="68"/>
          <ac:spMkLst>
            <pc:docMk/>
            <pc:sldMk cId="3113560296" sldId="257"/>
            <ac:spMk id="17" creationId="{90A9E868-8A4D-CBB0-1556-FF290E733B96}"/>
          </ac:spMkLst>
        </pc:spChg>
        <pc:spChg chg="mod">
          <ac:chgData name="Simon Brown" userId="19938383-fec8-4f89-b642-60601738aaa5" providerId="ADAL" clId="{57038ABA-13C9-446E-93A5-D50F55E4E6B0}" dt="2022-06-16T09:38:13.054" v="68"/>
          <ac:spMkLst>
            <pc:docMk/>
            <pc:sldMk cId="3113560296" sldId="257"/>
            <ac:spMk id="19" creationId="{D5D53C6E-919D-B9AD-5912-7F40916E1A0A}"/>
          </ac:spMkLst>
        </pc:spChg>
        <pc:spChg chg="mod">
          <ac:chgData name="Simon Brown" userId="19938383-fec8-4f89-b642-60601738aaa5" providerId="ADAL" clId="{57038ABA-13C9-446E-93A5-D50F55E4E6B0}" dt="2022-06-16T09:38:13.054" v="68"/>
          <ac:spMkLst>
            <pc:docMk/>
            <pc:sldMk cId="3113560296" sldId="257"/>
            <ac:spMk id="54" creationId="{9319F5A3-4F59-256C-1F3E-4D0010058CD1}"/>
          </ac:spMkLst>
        </pc:spChg>
        <pc:spChg chg="mod">
          <ac:chgData name="Simon Brown" userId="19938383-fec8-4f89-b642-60601738aaa5" providerId="ADAL" clId="{57038ABA-13C9-446E-93A5-D50F55E4E6B0}" dt="2022-06-16T09:38:13.054" v="68"/>
          <ac:spMkLst>
            <pc:docMk/>
            <pc:sldMk cId="3113560296" sldId="257"/>
            <ac:spMk id="55" creationId="{1B3768F0-3076-CD99-D6E7-1852AD25814F}"/>
          </ac:spMkLst>
        </pc:spChg>
        <pc:spChg chg="mod">
          <ac:chgData name="Simon Brown" userId="19938383-fec8-4f89-b642-60601738aaa5" providerId="ADAL" clId="{57038ABA-13C9-446E-93A5-D50F55E4E6B0}" dt="2022-06-16T09:38:13.054" v="68"/>
          <ac:spMkLst>
            <pc:docMk/>
            <pc:sldMk cId="3113560296" sldId="257"/>
            <ac:spMk id="56" creationId="{A0C58BD1-B155-869A-5BA6-2ACCFCD16DA0}"/>
          </ac:spMkLst>
        </pc:spChg>
        <pc:spChg chg="mod">
          <ac:chgData name="Simon Brown" userId="19938383-fec8-4f89-b642-60601738aaa5" providerId="ADAL" clId="{57038ABA-13C9-446E-93A5-D50F55E4E6B0}" dt="2022-06-16T09:38:13.054" v="68"/>
          <ac:spMkLst>
            <pc:docMk/>
            <pc:sldMk cId="3113560296" sldId="257"/>
            <ac:spMk id="57" creationId="{9B53769B-2503-E118-2DBE-CEFD551A5C6E}"/>
          </ac:spMkLst>
        </pc:spChg>
        <pc:spChg chg="mod">
          <ac:chgData name="Simon Brown" userId="19938383-fec8-4f89-b642-60601738aaa5" providerId="ADAL" clId="{57038ABA-13C9-446E-93A5-D50F55E4E6B0}" dt="2022-06-16T09:38:13.054" v="68"/>
          <ac:spMkLst>
            <pc:docMk/>
            <pc:sldMk cId="3113560296" sldId="257"/>
            <ac:spMk id="58" creationId="{250950E1-2447-5462-DA0F-EC9D80542C00}"/>
          </ac:spMkLst>
        </pc:spChg>
        <pc:spChg chg="mod">
          <ac:chgData name="Simon Brown" userId="19938383-fec8-4f89-b642-60601738aaa5" providerId="ADAL" clId="{57038ABA-13C9-446E-93A5-D50F55E4E6B0}" dt="2022-06-16T09:38:13.054" v="68"/>
          <ac:spMkLst>
            <pc:docMk/>
            <pc:sldMk cId="3113560296" sldId="257"/>
            <ac:spMk id="59" creationId="{7DE0C758-E726-AD6B-ADD4-0C07772FBCBF}"/>
          </ac:spMkLst>
        </pc:spChg>
        <pc:spChg chg="mod">
          <ac:chgData name="Simon Brown" userId="19938383-fec8-4f89-b642-60601738aaa5" providerId="ADAL" clId="{57038ABA-13C9-446E-93A5-D50F55E4E6B0}" dt="2022-06-16T09:38:13.054" v="68"/>
          <ac:spMkLst>
            <pc:docMk/>
            <pc:sldMk cId="3113560296" sldId="257"/>
            <ac:spMk id="60" creationId="{A131D053-1C5B-47E3-6C61-0C3F32B0E6E8}"/>
          </ac:spMkLst>
        </pc:spChg>
        <pc:spChg chg="mod">
          <ac:chgData name="Simon Brown" userId="19938383-fec8-4f89-b642-60601738aaa5" providerId="ADAL" clId="{57038ABA-13C9-446E-93A5-D50F55E4E6B0}" dt="2022-06-16T09:38:13.054" v="68"/>
          <ac:spMkLst>
            <pc:docMk/>
            <pc:sldMk cId="3113560296" sldId="257"/>
            <ac:spMk id="61" creationId="{36C8B6CE-2731-7171-C666-1F3FB8D83B57}"/>
          </ac:spMkLst>
        </pc:spChg>
        <pc:spChg chg="mod">
          <ac:chgData name="Simon Brown" userId="19938383-fec8-4f89-b642-60601738aaa5" providerId="ADAL" clId="{57038ABA-13C9-446E-93A5-D50F55E4E6B0}" dt="2022-06-16T09:38:13.054" v="68"/>
          <ac:spMkLst>
            <pc:docMk/>
            <pc:sldMk cId="3113560296" sldId="257"/>
            <ac:spMk id="62" creationId="{F0984B11-B30F-92E3-05BC-726453569A52}"/>
          </ac:spMkLst>
        </pc:spChg>
        <pc:spChg chg="mod">
          <ac:chgData name="Simon Brown" userId="19938383-fec8-4f89-b642-60601738aaa5" providerId="ADAL" clId="{57038ABA-13C9-446E-93A5-D50F55E4E6B0}" dt="2022-06-16T09:38:13.054" v="68"/>
          <ac:spMkLst>
            <pc:docMk/>
            <pc:sldMk cId="3113560296" sldId="257"/>
            <ac:spMk id="64" creationId="{98487DF8-CB32-F98E-F8A0-3EF31B4CD37C}"/>
          </ac:spMkLst>
        </pc:spChg>
        <pc:spChg chg="mod">
          <ac:chgData name="Simon Brown" userId="19938383-fec8-4f89-b642-60601738aaa5" providerId="ADAL" clId="{57038ABA-13C9-446E-93A5-D50F55E4E6B0}" dt="2022-06-16T09:38:13.054" v="68"/>
          <ac:spMkLst>
            <pc:docMk/>
            <pc:sldMk cId="3113560296" sldId="257"/>
            <ac:spMk id="65" creationId="{97E85C94-4D02-737D-B766-5B07097CC247}"/>
          </ac:spMkLst>
        </pc:spChg>
        <pc:spChg chg="mod">
          <ac:chgData name="Simon Brown" userId="19938383-fec8-4f89-b642-60601738aaa5" providerId="ADAL" clId="{57038ABA-13C9-446E-93A5-D50F55E4E6B0}" dt="2022-06-16T09:38:13.054" v="68"/>
          <ac:spMkLst>
            <pc:docMk/>
            <pc:sldMk cId="3113560296" sldId="257"/>
            <ac:spMk id="66" creationId="{38CF2F11-9A3C-31A9-1635-FACC97583F4A}"/>
          </ac:spMkLst>
        </pc:spChg>
        <pc:spChg chg="mod">
          <ac:chgData name="Simon Brown" userId="19938383-fec8-4f89-b642-60601738aaa5" providerId="ADAL" clId="{57038ABA-13C9-446E-93A5-D50F55E4E6B0}" dt="2022-06-16T09:38:13.054" v="68"/>
          <ac:spMkLst>
            <pc:docMk/>
            <pc:sldMk cId="3113560296" sldId="257"/>
            <ac:spMk id="67" creationId="{83A8E2B1-B277-6F16-02DE-DA6AFC9817DD}"/>
          </ac:spMkLst>
        </pc:spChg>
        <pc:spChg chg="mod">
          <ac:chgData name="Simon Brown" userId="19938383-fec8-4f89-b642-60601738aaa5" providerId="ADAL" clId="{57038ABA-13C9-446E-93A5-D50F55E4E6B0}" dt="2022-06-16T09:38:13.054" v="68"/>
          <ac:spMkLst>
            <pc:docMk/>
            <pc:sldMk cId="3113560296" sldId="257"/>
            <ac:spMk id="68" creationId="{F1BAAEF8-F0D4-E179-6715-90EAB172CD2B}"/>
          </ac:spMkLst>
        </pc:spChg>
        <pc:spChg chg="mod">
          <ac:chgData name="Simon Brown" userId="19938383-fec8-4f89-b642-60601738aaa5" providerId="ADAL" clId="{57038ABA-13C9-446E-93A5-D50F55E4E6B0}" dt="2022-06-16T09:38:13.054" v="68"/>
          <ac:spMkLst>
            <pc:docMk/>
            <pc:sldMk cId="3113560296" sldId="257"/>
            <ac:spMk id="69" creationId="{592A5544-ECBF-DEEC-ABFB-87391C0E0943}"/>
          </ac:spMkLst>
        </pc:spChg>
        <pc:spChg chg="mod">
          <ac:chgData name="Simon Brown" userId="19938383-fec8-4f89-b642-60601738aaa5" providerId="ADAL" clId="{57038ABA-13C9-446E-93A5-D50F55E4E6B0}" dt="2022-06-16T09:38:13.054" v="68"/>
          <ac:spMkLst>
            <pc:docMk/>
            <pc:sldMk cId="3113560296" sldId="257"/>
            <ac:spMk id="70" creationId="{2D05B31B-F485-C19A-7C2E-17A43DCC86EA}"/>
          </ac:spMkLst>
        </pc:spChg>
        <pc:spChg chg="mod">
          <ac:chgData name="Simon Brown" userId="19938383-fec8-4f89-b642-60601738aaa5" providerId="ADAL" clId="{57038ABA-13C9-446E-93A5-D50F55E4E6B0}" dt="2022-06-16T09:38:13.054" v="68"/>
          <ac:spMkLst>
            <pc:docMk/>
            <pc:sldMk cId="3113560296" sldId="257"/>
            <ac:spMk id="71" creationId="{8EE723EC-1B66-546B-F31B-414CA639B2A3}"/>
          </ac:spMkLst>
        </pc:spChg>
        <pc:spChg chg="mod">
          <ac:chgData name="Simon Brown" userId="19938383-fec8-4f89-b642-60601738aaa5" providerId="ADAL" clId="{57038ABA-13C9-446E-93A5-D50F55E4E6B0}" dt="2022-06-16T09:38:13.054" v="68"/>
          <ac:spMkLst>
            <pc:docMk/>
            <pc:sldMk cId="3113560296" sldId="257"/>
            <ac:spMk id="72" creationId="{C2D498F8-390E-A411-AE4A-1B94FE544547}"/>
          </ac:spMkLst>
        </pc:spChg>
        <pc:spChg chg="mod">
          <ac:chgData name="Simon Brown" userId="19938383-fec8-4f89-b642-60601738aaa5" providerId="ADAL" clId="{57038ABA-13C9-446E-93A5-D50F55E4E6B0}" dt="2022-06-16T09:38:13.054" v="68"/>
          <ac:spMkLst>
            <pc:docMk/>
            <pc:sldMk cId="3113560296" sldId="257"/>
            <ac:spMk id="73" creationId="{7C9344B0-E07A-AEAF-43B5-17C3ADDFD1AB}"/>
          </ac:spMkLst>
        </pc:spChg>
        <pc:spChg chg="mod">
          <ac:chgData name="Simon Brown" userId="19938383-fec8-4f89-b642-60601738aaa5" providerId="ADAL" clId="{57038ABA-13C9-446E-93A5-D50F55E4E6B0}" dt="2022-06-16T09:38:13.054" v="68"/>
          <ac:spMkLst>
            <pc:docMk/>
            <pc:sldMk cId="3113560296" sldId="257"/>
            <ac:spMk id="74" creationId="{B1EEF358-6E5D-6AB6-9063-61B89F2EE76E}"/>
          </ac:spMkLst>
        </pc:spChg>
        <pc:spChg chg="mod">
          <ac:chgData name="Simon Brown" userId="19938383-fec8-4f89-b642-60601738aaa5" providerId="ADAL" clId="{57038ABA-13C9-446E-93A5-D50F55E4E6B0}" dt="2022-06-16T09:38:13.054" v="68"/>
          <ac:spMkLst>
            <pc:docMk/>
            <pc:sldMk cId="3113560296" sldId="257"/>
            <ac:spMk id="75" creationId="{DDA1DB1F-6325-50A1-F05B-20DBB297C10F}"/>
          </ac:spMkLst>
        </pc:spChg>
        <pc:spChg chg="mod">
          <ac:chgData name="Simon Brown" userId="19938383-fec8-4f89-b642-60601738aaa5" providerId="ADAL" clId="{57038ABA-13C9-446E-93A5-D50F55E4E6B0}" dt="2022-06-16T09:38:13.054" v="68"/>
          <ac:spMkLst>
            <pc:docMk/>
            <pc:sldMk cId="3113560296" sldId="257"/>
            <ac:spMk id="76" creationId="{1FF96299-F03F-9BF6-1C16-817E83CAE2D2}"/>
          </ac:spMkLst>
        </pc:spChg>
        <pc:spChg chg="mod">
          <ac:chgData name="Simon Brown" userId="19938383-fec8-4f89-b642-60601738aaa5" providerId="ADAL" clId="{57038ABA-13C9-446E-93A5-D50F55E4E6B0}" dt="2022-06-16T09:38:13.054" v="68"/>
          <ac:spMkLst>
            <pc:docMk/>
            <pc:sldMk cId="3113560296" sldId="257"/>
            <ac:spMk id="77" creationId="{13DE860F-3BBF-A8D3-C43E-87E48BAC0F02}"/>
          </ac:spMkLst>
        </pc:spChg>
        <pc:spChg chg="mod">
          <ac:chgData name="Simon Brown" userId="19938383-fec8-4f89-b642-60601738aaa5" providerId="ADAL" clId="{57038ABA-13C9-446E-93A5-D50F55E4E6B0}" dt="2022-06-16T09:38:13.054" v="68"/>
          <ac:spMkLst>
            <pc:docMk/>
            <pc:sldMk cId="3113560296" sldId="257"/>
            <ac:spMk id="78" creationId="{5FA57206-FF5E-1AF8-5397-0688F7A1051F}"/>
          </ac:spMkLst>
        </pc:spChg>
        <pc:spChg chg="mod">
          <ac:chgData name="Simon Brown" userId="19938383-fec8-4f89-b642-60601738aaa5" providerId="ADAL" clId="{57038ABA-13C9-446E-93A5-D50F55E4E6B0}" dt="2022-06-16T09:38:13.054" v="68"/>
          <ac:spMkLst>
            <pc:docMk/>
            <pc:sldMk cId="3113560296" sldId="257"/>
            <ac:spMk id="79" creationId="{5BE7C8E2-F5CF-A9C7-565F-0DCDFEB0F875}"/>
          </ac:spMkLst>
        </pc:spChg>
        <pc:spChg chg="mod">
          <ac:chgData name="Simon Brown" userId="19938383-fec8-4f89-b642-60601738aaa5" providerId="ADAL" clId="{57038ABA-13C9-446E-93A5-D50F55E4E6B0}" dt="2022-06-16T09:38:13.054" v="68"/>
          <ac:spMkLst>
            <pc:docMk/>
            <pc:sldMk cId="3113560296" sldId="257"/>
            <ac:spMk id="80" creationId="{53258AD4-4D5D-3ECF-FC2E-23548509E558}"/>
          </ac:spMkLst>
        </pc:spChg>
        <pc:spChg chg="mod">
          <ac:chgData name="Simon Brown" userId="19938383-fec8-4f89-b642-60601738aaa5" providerId="ADAL" clId="{57038ABA-13C9-446E-93A5-D50F55E4E6B0}" dt="2022-06-16T09:38:13.054" v="68"/>
          <ac:spMkLst>
            <pc:docMk/>
            <pc:sldMk cId="3113560296" sldId="257"/>
            <ac:spMk id="81" creationId="{A0009C83-C95E-2F51-998F-25D72839DE04}"/>
          </ac:spMkLst>
        </pc:spChg>
        <pc:spChg chg="mod">
          <ac:chgData name="Simon Brown" userId="19938383-fec8-4f89-b642-60601738aaa5" providerId="ADAL" clId="{57038ABA-13C9-446E-93A5-D50F55E4E6B0}" dt="2022-06-16T09:38:13.054" v="68"/>
          <ac:spMkLst>
            <pc:docMk/>
            <pc:sldMk cId="3113560296" sldId="257"/>
            <ac:spMk id="82" creationId="{D4753CED-B0FD-A616-2B67-24ED603B7341}"/>
          </ac:spMkLst>
        </pc:spChg>
        <pc:spChg chg="mod">
          <ac:chgData name="Simon Brown" userId="19938383-fec8-4f89-b642-60601738aaa5" providerId="ADAL" clId="{57038ABA-13C9-446E-93A5-D50F55E4E6B0}" dt="2022-06-16T09:38:13.054" v="68"/>
          <ac:spMkLst>
            <pc:docMk/>
            <pc:sldMk cId="3113560296" sldId="257"/>
            <ac:spMk id="83" creationId="{57957A3F-0E44-6490-EA21-19972574F4B7}"/>
          </ac:spMkLst>
        </pc:spChg>
        <pc:spChg chg="mod">
          <ac:chgData name="Simon Brown" userId="19938383-fec8-4f89-b642-60601738aaa5" providerId="ADAL" clId="{57038ABA-13C9-446E-93A5-D50F55E4E6B0}" dt="2022-06-16T09:38:13.054" v="68"/>
          <ac:spMkLst>
            <pc:docMk/>
            <pc:sldMk cId="3113560296" sldId="257"/>
            <ac:spMk id="84" creationId="{0F742D97-FF26-1CAF-6EA0-107EE4298057}"/>
          </ac:spMkLst>
        </pc:spChg>
        <pc:spChg chg="mod">
          <ac:chgData name="Simon Brown" userId="19938383-fec8-4f89-b642-60601738aaa5" providerId="ADAL" clId="{57038ABA-13C9-446E-93A5-D50F55E4E6B0}" dt="2022-06-16T09:38:13.054" v="68"/>
          <ac:spMkLst>
            <pc:docMk/>
            <pc:sldMk cId="3113560296" sldId="257"/>
            <ac:spMk id="85" creationId="{ADB73BFA-5AD1-D1D6-940B-0A7CFF1190E3}"/>
          </ac:spMkLst>
        </pc:spChg>
        <pc:spChg chg="mod">
          <ac:chgData name="Simon Brown" userId="19938383-fec8-4f89-b642-60601738aaa5" providerId="ADAL" clId="{57038ABA-13C9-446E-93A5-D50F55E4E6B0}" dt="2022-06-16T09:38:13.054" v="68"/>
          <ac:spMkLst>
            <pc:docMk/>
            <pc:sldMk cId="3113560296" sldId="257"/>
            <ac:spMk id="86" creationId="{D90F40C7-440B-143B-A4E8-4A512FBFB2FB}"/>
          </ac:spMkLst>
        </pc:spChg>
        <pc:spChg chg="mod">
          <ac:chgData name="Simon Brown" userId="19938383-fec8-4f89-b642-60601738aaa5" providerId="ADAL" clId="{57038ABA-13C9-446E-93A5-D50F55E4E6B0}" dt="2022-06-16T09:38:13.054" v="68"/>
          <ac:spMkLst>
            <pc:docMk/>
            <pc:sldMk cId="3113560296" sldId="257"/>
            <ac:spMk id="87" creationId="{ABCF1784-5AD4-C72F-1F28-B6B03033501B}"/>
          </ac:spMkLst>
        </pc:spChg>
        <pc:spChg chg="mod">
          <ac:chgData name="Simon Brown" userId="19938383-fec8-4f89-b642-60601738aaa5" providerId="ADAL" clId="{57038ABA-13C9-446E-93A5-D50F55E4E6B0}" dt="2022-06-16T09:40:37.903" v="101" actId="113"/>
          <ac:spMkLst>
            <pc:docMk/>
            <pc:sldMk cId="3113560296" sldId="257"/>
            <ac:spMk id="88" creationId="{E6F332F4-808C-AEDF-CEB7-3D488826180F}"/>
          </ac:spMkLst>
        </pc:spChg>
        <pc:spChg chg="mod">
          <ac:chgData name="Simon Brown" userId="19938383-fec8-4f89-b642-60601738aaa5" providerId="ADAL" clId="{57038ABA-13C9-446E-93A5-D50F55E4E6B0}" dt="2022-06-16T09:38:13.054" v="68"/>
          <ac:spMkLst>
            <pc:docMk/>
            <pc:sldMk cId="3113560296" sldId="257"/>
            <ac:spMk id="89" creationId="{CAB51A9C-7F44-ECF7-BE69-6D4FAD861037}"/>
          </ac:spMkLst>
        </pc:spChg>
        <pc:spChg chg="mod">
          <ac:chgData name="Simon Brown" userId="19938383-fec8-4f89-b642-60601738aaa5" providerId="ADAL" clId="{57038ABA-13C9-446E-93A5-D50F55E4E6B0}" dt="2022-06-16T09:38:13.054" v="68"/>
          <ac:spMkLst>
            <pc:docMk/>
            <pc:sldMk cId="3113560296" sldId="257"/>
            <ac:spMk id="90" creationId="{F9B37E74-8A4D-2FAF-FF81-50572E901BE7}"/>
          </ac:spMkLst>
        </pc:spChg>
        <pc:spChg chg="mod">
          <ac:chgData name="Simon Brown" userId="19938383-fec8-4f89-b642-60601738aaa5" providerId="ADAL" clId="{57038ABA-13C9-446E-93A5-D50F55E4E6B0}" dt="2022-06-16T09:41:21.734" v="103" actId="20577"/>
          <ac:spMkLst>
            <pc:docMk/>
            <pc:sldMk cId="3113560296" sldId="257"/>
            <ac:spMk id="91" creationId="{8B61E8F2-CC5B-2682-0162-66408F1906C7}"/>
          </ac:spMkLst>
        </pc:spChg>
        <pc:spChg chg="mod">
          <ac:chgData name="Simon Brown" userId="19938383-fec8-4f89-b642-60601738aaa5" providerId="ADAL" clId="{57038ABA-13C9-446E-93A5-D50F55E4E6B0}" dt="2022-06-16T09:38:13.054" v="68"/>
          <ac:spMkLst>
            <pc:docMk/>
            <pc:sldMk cId="3113560296" sldId="257"/>
            <ac:spMk id="94" creationId="{FF98786B-2D1D-84C7-A554-729468A044E3}"/>
          </ac:spMkLst>
        </pc:spChg>
        <pc:spChg chg="mod">
          <ac:chgData name="Simon Brown" userId="19938383-fec8-4f89-b642-60601738aaa5" providerId="ADAL" clId="{57038ABA-13C9-446E-93A5-D50F55E4E6B0}" dt="2022-06-16T09:38:13.054" v="68"/>
          <ac:spMkLst>
            <pc:docMk/>
            <pc:sldMk cId="3113560296" sldId="257"/>
            <ac:spMk id="96" creationId="{37B0C6CF-96CC-DF60-D871-7E596D77B302}"/>
          </ac:spMkLst>
        </pc:spChg>
        <pc:spChg chg="mod">
          <ac:chgData name="Simon Brown" userId="19938383-fec8-4f89-b642-60601738aaa5" providerId="ADAL" clId="{57038ABA-13C9-446E-93A5-D50F55E4E6B0}" dt="2022-06-16T09:38:13.054" v="68"/>
          <ac:spMkLst>
            <pc:docMk/>
            <pc:sldMk cId="3113560296" sldId="257"/>
            <ac:spMk id="97" creationId="{5972C9AB-1BFE-20DE-6EE3-370447205109}"/>
          </ac:spMkLst>
        </pc:spChg>
        <pc:spChg chg="mod">
          <ac:chgData name="Simon Brown" userId="19938383-fec8-4f89-b642-60601738aaa5" providerId="ADAL" clId="{57038ABA-13C9-446E-93A5-D50F55E4E6B0}" dt="2022-06-16T09:38:13.054" v="68"/>
          <ac:spMkLst>
            <pc:docMk/>
            <pc:sldMk cId="3113560296" sldId="257"/>
            <ac:spMk id="98" creationId="{2AF90E40-5194-CFEA-F48D-E2066E20D52B}"/>
          </ac:spMkLst>
        </pc:spChg>
        <pc:spChg chg="mod">
          <ac:chgData name="Simon Brown" userId="19938383-fec8-4f89-b642-60601738aaa5" providerId="ADAL" clId="{57038ABA-13C9-446E-93A5-D50F55E4E6B0}" dt="2022-06-16T09:38:13.054" v="68"/>
          <ac:spMkLst>
            <pc:docMk/>
            <pc:sldMk cId="3113560296" sldId="257"/>
            <ac:spMk id="99" creationId="{2958313E-0B66-5EB8-CA4D-9F050411D727}"/>
          </ac:spMkLst>
        </pc:spChg>
        <pc:spChg chg="mod">
          <ac:chgData name="Simon Brown" userId="19938383-fec8-4f89-b642-60601738aaa5" providerId="ADAL" clId="{57038ABA-13C9-446E-93A5-D50F55E4E6B0}" dt="2022-06-16T09:39:34.802" v="69" actId="207"/>
          <ac:spMkLst>
            <pc:docMk/>
            <pc:sldMk cId="3113560296" sldId="257"/>
            <ac:spMk id="100" creationId="{FC0273E9-BED2-7C9A-39C2-BB3DFE56839D}"/>
          </ac:spMkLst>
        </pc:spChg>
        <pc:spChg chg="mod">
          <ac:chgData name="Simon Brown" userId="19938383-fec8-4f89-b642-60601738aaa5" providerId="ADAL" clId="{57038ABA-13C9-446E-93A5-D50F55E4E6B0}" dt="2022-06-16T09:39:42.497" v="72" actId="207"/>
          <ac:spMkLst>
            <pc:docMk/>
            <pc:sldMk cId="3113560296" sldId="257"/>
            <ac:spMk id="101" creationId="{2B1349DA-9D91-1168-75D9-9A759E9BDADB}"/>
          </ac:spMkLst>
        </pc:spChg>
        <pc:spChg chg="mod">
          <ac:chgData name="Simon Brown" userId="19938383-fec8-4f89-b642-60601738aaa5" providerId="ADAL" clId="{57038ABA-13C9-446E-93A5-D50F55E4E6B0}" dt="2022-06-16T09:38:13.054" v="68"/>
          <ac:spMkLst>
            <pc:docMk/>
            <pc:sldMk cId="3113560296" sldId="257"/>
            <ac:spMk id="120" creationId="{1BA741A5-714E-4BF7-D717-BAB0134A9F06}"/>
          </ac:spMkLst>
        </pc:spChg>
        <pc:spChg chg="mod">
          <ac:chgData name="Simon Brown" userId="19938383-fec8-4f89-b642-60601738aaa5" providerId="ADAL" clId="{57038ABA-13C9-446E-93A5-D50F55E4E6B0}" dt="2022-06-16T09:38:13.054" v="68"/>
          <ac:spMkLst>
            <pc:docMk/>
            <pc:sldMk cId="3113560296" sldId="257"/>
            <ac:spMk id="145" creationId="{8B1711A5-5D5C-D289-83B9-4C1B86FDF556}"/>
          </ac:spMkLst>
        </pc:spChg>
        <pc:spChg chg="mod">
          <ac:chgData name="Simon Brown" userId="19938383-fec8-4f89-b642-60601738aaa5" providerId="ADAL" clId="{57038ABA-13C9-446E-93A5-D50F55E4E6B0}" dt="2022-06-16T09:38:13.054" v="68"/>
          <ac:spMkLst>
            <pc:docMk/>
            <pc:sldMk cId="3113560296" sldId="257"/>
            <ac:spMk id="146" creationId="{BFF7C34F-33C5-2077-4417-819C815684B3}"/>
          </ac:spMkLst>
        </pc:spChg>
        <pc:grpChg chg="mod">
          <ac:chgData name="Simon Brown" userId="19938383-fec8-4f89-b642-60601738aaa5" providerId="ADAL" clId="{57038ABA-13C9-446E-93A5-D50F55E4E6B0}" dt="2022-06-16T09:38:13.054" v="68"/>
          <ac:grpSpMkLst>
            <pc:docMk/>
            <pc:sldMk cId="3113560296" sldId="257"/>
            <ac:grpSpMk id="21" creationId="{64002197-003D-1B26-D91E-1ABA3C095E3C}"/>
          </ac:grpSpMkLst>
        </pc:grpChg>
        <pc:picChg chg="mod">
          <ac:chgData name="Simon Brown" userId="19938383-fec8-4f89-b642-60601738aaa5" providerId="ADAL" clId="{57038ABA-13C9-446E-93A5-D50F55E4E6B0}" dt="2022-06-16T09:38:13.054" v="68"/>
          <ac:picMkLst>
            <pc:docMk/>
            <pc:sldMk cId="3113560296" sldId="257"/>
            <ac:picMk id="4" creationId="{086EBA85-D3AD-52B8-3692-7E19DCBB613E}"/>
          </ac:picMkLst>
        </pc:picChg>
        <pc:picChg chg="mod">
          <ac:chgData name="Simon Brown" userId="19938383-fec8-4f89-b642-60601738aaa5" providerId="ADAL" clId="{57038ABA-13C9-446E-93A5-D50F55E4E6B0}" dt="2022-06-16T09:38:13.054" v="68"/>
          <ac:picMkLst>
            <pc:docMk/>
            <pc:sldMk cId="3113560296" sldId="257"/>
            <ac:picMk id="9" creationId="{C80D6F05-A83A-D830-AD8E-7E369B0F8446}"/>
          </ac:picMkLst>
        </pc:picChg>
        <pc:picChg chg="mod">
          <ac:chgData name="Simon Brown" userId="19938383-fec8-4f89-b642-60601738aaa5" providerId="ADAL" clId="{57038ABA-13C9-446E-93A5-D50F55E4E6B0}" dt="2022-06-16T09:38:13.054" v="68"/>
          <ac:picMkLst>
            <pc:docMk/>
            <pc:sldMk cId="3113560296" sldId="257"/>
            <ac:picMk id="10" creationId="{6C5156E4-855E-C7E8-4029-F76FD213F0BB}"/>
          </ac:picMkLst>
        </pc:picChg>
      </pc:sldChg>
      <pc:sldMasterChg chg="modSp modSldLayout">
        <pc:chgData name="Simon Brown" userId="19938383-fec8-4f89-b642-60601738aaa5" providerId="ADAL" clId="{57038ABA-13C9-446E-93A5-D50F55E4E6B0}" dt="2022-06-16T09:38:13.054" v="68"/>
        <pc:sldMasterMkLst>
          <pc:docMk/>
          <pc:sldMasterMk cId="529563332" sldId="2147483768"/>
        </pc:sldMasterMkLst>
        <pc:spChg chg="mod">
          <ac:chgData name="Simon Brown" userId="19938383-fec8-4f89-b642-60601738aaa5" providerId="ADAL" clId="{57038ABA-13C9-446E-93A5-D50F55E4E6B0}" dt="2022-06-16T09:38:13.054" v="68"/>
          <ac:spMkLst>
            <pc:docMk/>
            <pc:sldMasterMk cId="529563332" sldId="2147483768"/>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6" creationId="{00000000-0000-0000-0000-000000000000}"/>
          </ac:spMkLst>
        </pc:spChg>
        <pc:sldLayoutChg chg="modSp">
          <pc:chgData name="Simon Brown" userId="19938383-fec8-4f89-b642-60601738aaa5" providerId="ADAL" clId="{57038ABA-13C9-446E-93A5-D50F55E4E6B0}" dt="2022-06-16T09:38:13.054" v="68"/>
          <pc:sldLayoutMkLst>
            <pc:docMk/>
            <pc:sldMasterMk cId="529563332" sldId="2147483768"/>
            <pc:sldLayoutMk cId="2115928957" sldId="2147483769"/>
          </pc:sldLayoutMkLst>
          <pc:spChg chg="mod">
            <ac:chgData name="Simon Brown" userId="19938383-fec8-4f89-b642-60601738aaa5" providerId="ADAL" clId="{57038ABA-13C9-446E-93A5-D50F55E4E6B0}" dt="2022-06-16T09:38:13.054" v="68"/>
            <ac:spMkLst>
              <pc:docMk/>
              <pc:sldMasterMk cId="529563332" sldId="2147483768"/>
              <pc:sldLayoutMk cId="2115928957" sldId="214748376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15928957" sldId="2147483769"/>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108642281" sldId="2147483771"/>
          </pc:sldLayoutMkLst>
          <pc:spChg chg="mod">
            <ac:chgData name="Simon Brown" userId="19938383-fec8-4f89-b642-60601738aaa5" providerId="ADAL" clId="{57038ABA-13C9-446E-93A5-D50F55E4E6B0}" dt="2022-06-16T09:38:13.054" v="68"/>
            <ac:spMkLst>
              <pc:docMk/>
              <pc:sldMasterMk cId="529563332" sldId="2147483768"/>
              <pc:sldLayoutMk cId="2108642281" sldId="2147483771"/>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08642281" sldId="2147483771"/>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664437435" sldId="2147483772"/>
          </pc:sldLayoutMkLst>
          <pc:spChg chg="mod">
            <ac:chgData name="Simon Brown" userId="19938383-fec8-4f89-b642-60601738aaa5" providerId="ADAL" clId="{57038ABA-13C9-446E-93A5-D50F55E4E6B0}" dt="2022-06-16T09:38:13.054" v="68"/>
            <ac:spMkLst>
              <pc:docMk/>
              <pc:sldMasterMk cId="529563332" sldId="2147483768"/>
              <pc:sldLayoutMk cId="2664437435" sldId="2147483772"/>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664437435" sldId="2147483772"/>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960341795" sldId="2147483773"/>
          </pc:sldLayoutMkLst>
          <pc:spChg chg="mod">
            <ac:chgData name="Simon Brown" userId="19938383-fec8-4f89-b642-60601738aaa5" providerId="ADAL" clId="{57038ABA-13C9-446E-93A5-D50F55E4E6B0}" dt="2022-06-16T09:38:13.054" v="68"/>
            <ac:spMkLst>
              <pc:docMk/>
              <pc:sldMasterMk cId="529563332" sldId="2147483768"/>
              <pc:sldLayoutMk cId="1960341795" sldId="2147483773"/>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6"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3041345861" sldId="2147483776"/>
          </pc:sldLayoutMkLst>
          <pc:spChg chg="mod">
            <ac:chgData name="Simon Brown" userId="19938383-fec8-4f89-b642-60601738aaa5" providerId="ADAL" clId="{57038ABA-13C9-446E-93A5-D50F55E4E6B0}" dt="2022-06-16T09:38:13.054" v="68"/>
            <ac:spMkLst>
              <pc:docMk/>
              <pc:sldMasterMk cId="529563332" sldId="2147483768"/>
              <pc:sldLayoutMk cId="3041345861" sldId="2147483776"/>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027998088" sldId="2147483777"/>
          </pc:sldLayoutMkLst>
          <pc:spChg chg="mod">
            <ac:chgData name="Simon Brown" userId="19938383-fec8-4f89-b642-60601738aaa5" providerId="ADAL" clId="{57038ABA-13C9-446E-93A5-D50F55E4E6B0}" dt="2022-06-16T09:38:13.054" v="68"/>
            <ac:spMkLst>
              <pc:docMk/>
              <pc:sldMasterMk cId="529563332" sldId="2147483768"/>
              <pc:sldLayoutMk cId="1027998088" sldId="2147483777"/>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4008204491" sldId="2147483779"/>
          </pc:sldLayoutMkLst>
          <pc:spChg chg="mod">
            <ac:chgData name="Simon Brown" userId="19938383-fec8-4f89-b642-60601738aaa5" providerId="ADAL" clId="{57038ABA-13C9-446E-93A5-D50F55E4E6B0}" dt="2022-06-16T09:38:13.054" v="68"/>
            <ac:spMkLst>
              <pc:docMk/>
              <pc:sldMasterMk cId="529563332" sldId="2147483768"/>
              <pc:sldLayoutMk cId="4008204491" sldId="214748377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4008204491" sldId="2147483779"/>
              <ac:spMk id="3" creationId="{00000000-0000-0000-0000-000000000000}"/>
            </ac:spMkLst>
          </pc:spChg>
        </pc:sldLayoutChg>
      </pc:sldMasterChg>
    </pc:docChg>
  </pc:docChgLst>
  <pc:docChgLst>
    <pc:chgData name="Simon Brown" userId="19938383-fec8-4f89-b642-60601738aaa5" providerId="ADAL" clId="{8080AAFC-73F8-4452-96A6-666152225E70}"/>
    <pc:docChg chg="undo custSel modSld">
      <pc:chgData name="Simon Brown" userId="19938383-fec8-4f89-b642-60601738aaa5" providerId="ADAL" clId="{8080AAFC-73F8-4452-96A6-666152225E70}" dt="2022-06-16T08:00:03.209" v="518" actId="1035"/>
      <pc:docMkLst>
        <pc:docMk/>
      </pc:docMkLst>
      <pc:sldChg chg="addSp delSp modSp mod">
        <pc:chgData name="Simon Brown" userId="19938383-fec8-4f89-b642-60601738aaa5" providerId="ADAL" clId="{8080AAFC-73F8-4452-96A6-666152225E70}" dt="2022-06-16T08:00:03.209" v="518" actId="1035"/>
        <pc:sldMkLst>
          <pc:docMk/>
          <pc:sldMk cId="3113560296" sldId="257"/>
        </pc:sldMkLst>
        <pc:spChg chg="mod">
          <ac:chgData name="Simon Brown" userId="19938383-fec8-4f89-b642-60601738aaa5" providerId="ADAL" clId="{8080AAFC-73F8-4452-96A6-666152225E70}" dt="2022-06-16T07:50:59.905" v="210" actId="20577"/>
          <ac:spMkLst>
            <pc:docMk/>
            <pc:sldMk cId="3113560296" sldId="257"/>
            <ac:spMk id="11" creationId="{B8A76B57-EE93-913E-E4B0-5B93EAEA44D0}"/>
          </ac:spMkLst>
        </pc:spChg>
        <pc:spChg chg="mod">
          <ac:chgData name="Simon Brown" userId="19938383-fec8-4f89-b642-60601738aaa5" providerId="ADAL" clId="{8080AAFC-73F8-4452-96A6-666152225E70}" dt="2022-06-16T08:00:03.209" v="518" actId="1035"/>
          <ac:spMkLst>
            <pc:docMk/>
            <pc:sldMk cId="3113560296" sldId="257"/>
            <ac:spMk id="15" creationId="{96382593-E648-AF0D-9439-0D4B94C154AD}"/>
          </ac:spMkLst>
        </pc:spChg>
        <pc:spChg chg="mod">
          <ac:chgData name="Simon Brown" userId="19938383-fec8-4f89-b642-60601738aaa5" providerId="ADAL" clId="{8080AAFC-73F8-4452-96A6-666152225E70}" dt="2022-06-16T08:00:03.209" v="518" actId="1035"/>
          <ac:spMkLst>
            <pc:docMk/>
            <pc:sldMk cId="3113560296" sldId="257"/>
            <ac:spMk id="57" creationId="{9B53769B-2503-E118-2DBE-CEFD551A5C6E}"/>
          </ac:spMkLst>
        </pc:spChg>
        <pc:spChg chg="add del mod">
          <ac:chgData name="Simon Brown" userId="19938383-fec8-4f89-b642-60601738aaa5" providerId="ADAL" clId="{8080AAFC-73F8-4452-96A6-666152225E70}" dt="2022-06-16T07:54:27.198" v="212"/>
          <ac:spMkLst>
            <pc:docMk/>
            <pc:sldMk cId="3113560296" sldId="257"/>
            <ac:spMk id="63" creationId="{09E063D2-43D2-41A2-E31A-535A98D65700}"/>
          </ac:spMkLst>
        </pc:spChg>
        <pc:spChg chg="add mod">
          <ac:chgData name="Simon Brown" userId="19938383-fec8-4f89-b642-60601738aaa5" providerId="ADAL" clId="{8080AAFC-73F8-4452-96A6-666152225E70}" dt="2022-06-16T07:59:05.002" v="505" actId="1037"/>
          <ac:spMkLst>
            <pc:docMk/>
            <pc:sldMk cId="3113560296" sldId="257"/>
            <ac:spMk id="87" creationId="{ABCF1784-5AD4-C72F-1F28-B6B03033501B}"/>
          </ac:spMkLst>
        </pc:spChg>
        <pc:spChg chg="add mod">
          <ac:chgData name="Simon Brown" userId="19938383-fec8-4f89-b642-60601738aaa5" providerId="ADAL" clId="{8080AAFC-73F8-4452-96A6-666152225E70}" dt="2022-06-16T07:59:05.002" v="505" actId="1037"/>
          <ac:spMkLst>
            <pc:docMk/>
            <pc:sldMk cId="3113560296" sldId="257"/>
            <ac:spMk id="88" creationId="{E6F332F4-808C-AEDF-CEB7-3D488826180F}"/>
          </ac:spMkLst>
        </pc:spChg>
        <pc:spChg chg="add mod">
          <ac:chgData name="Simon Brown" userId="19938383-fec8-4f89-b642-60601738aaa5" providerId="ADAL" clId="{8080AAFC-73F8-4452-96A6-666152225E70}" dt="2022-06-16T07:59:20.441" v="509" actId="1038"/>
          <ac:spMkLst>
            <pc:docMk/>
            <pc:sldMk cId="3113560296" sldId="257"/>
            <ac:spMk id="90" creationId="{F9B37E74-8A4D-2FAF-FF81-50572E901BE7}"/>
          </ac:spMkLst>
        </pc:spChg>
        <pc:spChg chg="add mod">
          <ac:chgData name="Simon Brown" userId="19938383-fec8-4f89-b642-60601738aaa5" providerId="ADAL" clId="{8080AAFC-73F8-4452-96A6-666152225E70}" dt="2022-06-16T07:59:20.441" v="509" actId="1038"/>
          <ac:spMkLst>
            <pc:docMk/>
            <pc:sldMk cId="3113560296" sldId="257"/>
            <ac:spMk id="91" creationId="{8B61E8F2-CC5B-2682-0162-66408F1906C7}"/>
          </ac:spMkLst>
        </pc:spChg>
      </pc:sldChg>
    </pc:docChg>
  </pc:docChgLst>
  <pc:docChgLst>
    <pc:chgData name="Simon Brown" userId="19938383-fec8-4f89-b642-60601738aaa5" providerId="ADAL" clId="{DAB7D559-8CBE-43A6-9451-85BD47C88A8A}"/>
    <pc:docChg chg="undo custSel modSld">
      <pc:chgData name="Simon Brown" userId="19938383-fec8-4f89-b642-60601738aaa5" providerId="ADAL" clId="{DAB7D559-8CBE-43A6-9451-85BD47C88A8A}" dt="2022-06-15T13:31:20.033" v="1018" actId="207"/>
      <pc:docMkLst>
        <pc:docMk/>
      </pc:docMkLst>
      <pc:sldChg chg="addSp delSp modSp mod">
        <pc:chgData name="Simon Brown" userId="19938383-fec8-4f89-b642-60601738aaa5" providerId="ADAL" clId="{DAB7D559-8CBE-43A6-9451-85BD47C88A8A}" dt="2022-06-15T13:31:20.033" v="1018" actId="207"/>
        <pc:sldMkLst>
          <pc:docMk/>
          <pc:sldMk cId="3113560296" sldId="257"/>
        </pc:sldMkLst>
        <pc:spChg chg="mod">
          <ac:chgData name="Simon Brown" userId="19938383-fec8-4f89-b642-60601738aaa5" providerId="ADAL" clId="{DAB7D559-8CBE-43A6-9451-85BD47C88A8A}" dt="2022-06-15T13:22:45.158" v="961" actId="20577"/>
          <ac:spMkLst>
            <pc:docMk/>
            <pc:sldMk cId="3113560296" sldId="257"/>
            <ac:spMk id="7" creationId="{E982D907-FB54-85DF-0B05-5B001C3D289C}"/>
          </ac:spMkLst>
        </pc:spChg>
        <pc:spChg chg="mod">
          <ac:chgData name="Simon Brown" userId="19938383-fec8-4f89-b642-60601738aaa5" providerId="ADAL" clId="{DAB7D559-8CBE-43A6-9451-85BD47C88A8A}" dt="2022-06-15T12:04:09.860" v="9" actId="14100"/>
          <ac:spMkLst>
            <pc:docMk/>
            <pc:sldMk cId="3113560296" sldId="257"/>
            <ac:spMk id="8" creationId="{9F74351F-906E-5255-29C3-A38A12C6BEF6}"/>
          </ac:spMkLst>
        </pc:spChg>
        <pc:spChg chg="mod">
          <ac:chgData name="Simon Brown" userId="19938383-fec8-4f89-b642-60601738aaa5" providerId="ADAL" clId="{DAB7D559-8CBE-43A6-9451-85BD47C88A8A}" dt="2022-06-15T13:11:36.557" v="911" actId="1582"/>
          <ac:spMkLst>
            <pc:docMk/>
            <pc:sldMk cId="3113560296" sldId="257"/>
            <ac:spMk id="11" creationId="{B8A76B57-EE93-913E-E4B0-5B93EAEA44D0}"/>
          </ac:spMkLst>
        </pc:spChg>
        <pc:spChg chg="mod">
          <ac:chgData name="Simon Brown" userId="19938383-fec8-4f89-b642-60601738aaa5" providerId="ADAL" clId="{DAB7D559-8CBE-43A6-9451-85BD47C88A8A}" dt="2022-06-15T13:24:49" v="978" actId="20577"/>
          <ac:spMkLst>
            <pc:docMk/>
            <pc:sldMk cId="3113560296" sldId="257"/>
            <ac:spMk id="15" creationId="{96382593-E648-AF0D-9439-0D4B94C154AD}"/>
          </ac:spMkLst>
        </pc:spChg>
        <pc:spChg chg="mod">
          <ac:chgData name="Simon Brown" userId="19938383-fec8-4f89-b642-60601738aaa5" providerId="ADAL" clId="{DAB7D559-8CBE-43A6-9451-85BD47C88A8A}" dt="2022-06-15T13:27:40.895" v="983" actId="1076"/>
          <ac:spMkLst>
            <pc:docMk/>
            <pc:sldMk cId="3113560296" sldId="257"/>
            <ac:spMk id="17" creationId="{90A9E868-8A4D-CBB0-1556-FF290E733B96}"/>
          </ac:spMkLst>
        </pc:spChg>
        <pc:spChg chg="del">
          <ac:chgData name="Simon Brown" userId="19938383-fec8-4f89-b642-60601738aaa5" providerId="ADAL" clId="{DAB7D559-8CBE-43A6-9451-85BD47C88A8A}" dt="2022-06-15T13:11:05.437" v="908" actId="478"/>
          <ac:spMkLst>
            <pc:docMk/>
            <pc:sldMk cId="3113560296" sldId="257"/>
            <ac:spMk id="18" creationId="{D27CE597-B958-1BB8-F421-BE0FCEFB26A4}"/>
          </ac:spMkLst>
        </pc:spChg>
        <pc:spChg chg="mod">
          <ac:chgData name="Simon Brown" userId="19938383-fec8-4f89-b642-60601738aaa5" providerId="ADAL" clId="{DAB7D559-8CBE-43A6-9451-85BD47C88A8A}" dt="2022-06-15T12:04:25.955" v="35" actId="20577"/>
          <ac:spMkLst>
            <pc:docMk/>
            <pc:sldMk cId="3113560296" sldId="257"/>
            <ac:spMk id="19" creationId="{D5D53C6E-919D-B9AD-5912-7F40916E1A0A}"/>
          </ac:spMkLst>
        </pc:spChg>
        <pc:spChg chg="add del mod">
          <ac:chgData name="Simon Brown" userId="19938383-fec8-4f89-b642-60601738aaa5" providerId="ADAL" clId="{DAB7D559-8CBE-43A6-9451-85BD47C88A8A}" dt="2022-06-15T12:42:19.230" v="488"/>
          <ac:spMkLst>
            <pc:docMk/>
            <pc:sldMk cId="3113560296" sldId="257"/>
            <ac:spMk id="52" creationId="{821CC5D6-261B-0B79-F3D2-0283847A640C}"/>
          </ac:spMkLst>
        </pc:spChg>
        <pc:spChg chg="add del mod">
          <ac:chgData name="Simon Brown" userId="19938383-fec8-4f89-b642-60601738aaa5" providerId="ADAL" clId="{DAB7D559-8CBE-43A6-9451-85BD47C88A8A}" dt="2022-06-15T12:42:19.230" v="488"/>
          <ac:spMkLst>
            <pc:docMk/>
            <pc:sldMk cId="3113560296" sldId="257"/>
            <ac:spMk id="53" creationId="{7D9BBACA-8E86-3412-7B34-82EC07345913}"/>
          </ac:spMkLst>
        </pc:spChg>
        <pc:spChg chg="add mod">
          <ac:chgData name="Simon Brown" userId="19938383-fec8-4f89-b642-60601738aaa5" providerId="ADAL" clId="{DAB7D559-8CBE-43A6-9451-85BD47C88A8A}" dt="2022-06-15T12:50:48.541" v="584" actId="1076"/>
          <ac:spMkLst>
            <pc:docMk/>
            <pc:sldMk cId="3113560296" sldId="257"/>
            <ac:spMk id="56" creationId="{A0C58BD1-B155-869A-5BA6-2ACCFCD16DA0}"/>
          </ac:spMkLst>
        </pc:spChg>
        <pc:spChg chg="mod">
          <ac:chgData name="Simon Brown" userId="19938383-fec8-4f89-b642-60601738aaa5" providerId="ADAL" clId="{DAB7D559-8CBE-43A6-9451-85BD47C88A8A}" dt="2022-06-15T12:51:58.398" v="599" actId="1076"/>
          <ac:spMkLst>
            <pc:docMk/>
            <pc:sldMk cId="3113560296" sldId="257"/>
            <ac:spMk id="58" creationId="{250950E1-2447-5462-DA0F-EC9D80542C00}"/>
          </ac:spMkLst>
        </pc:spChg>
        <pc:spChg chg="add mod">
          <ac:chgData name="Simon Brown" userId="19938383-fec8-4f89-b642-60601738aaa5" providerId="ADAL" clId="{DAB7D559-8CBE-43A6-9451-85BD47C88A8A}" dt="2022-06-15T12:50:48.541" v="584" actId="1076"/>
          <ac:spMkLst>
            <pc:docMk/>
            <pc:sldMk cId="3113560296" sldId="257"/>
            <ac:spMk id="59" creationId="{7DE0C758-E726-AD6B-ADD4-0C07772FBCBF}"/>
          </ac:spMkLst>
        </pc:spChg>
        <pc:spChg chg="add mod">
          <ac:chgData name="Simon Brown" userId="19938383-fec8-4f89-b642-60601738aaa5" providerId="ADAL" clId="{DAB7D559-8CBE-43A6-9451-85BD47C88A8A}" dt="2022-06-15T12:43:32.235" v="522" actId="1076"/>
          <ac:spMkLst>
            <pc:docMk/>
            <pc:sldMk cId="3113560296" sldId="257"/>
            <ac:spMk id="60" creationId="{A131D053-1C5B-47E3-6C61-0C3F32B0E6E8}"/>
          </ac:spMkLst>
        </pc:spChg>
        <pc:spChg chg="add mod">
          <ac:chgData name="Simon Brown" userId="19938383-fec8-4f89-b642-60601738aaa5" providerId="ADAL" clId="{DAB7D559-8CBE-43A6-9451-85BD47C88A8A}" dt="2022-06-15T12:46:42.940" v="538" actId="20577"/>
          <ac:spMkLst>
            <pc:docMk/>
            <pc:sldMk cId="3113560296" sldId="257"/>
            <ac:spMk id="61" creationId="{36C8B6CE-2731-7171-C666-1F3FB8D83B57}"/>
          </ac:spMkLst>
        </pc:spChg>
        <pc:spChg chg="mod">
          <ac:chgData name="Simon Brown" userId="19938383-fec8-4f89-b642-60601738aaa5" providerId="ADAL" clId="{DAB7D559-8CBE-43A6-9451-85BD47C88A8A}" dt="2022-06-15T12:48:59.415" v="566" actId="113"/>
          <ac:spMkLst>
            <pc:docMk/>
            <pc:sldMk cId="3113560296" sldId="257"/>
            <ac:spMk id="62" creationId="{F0984B11-B30F-92E3-05BC-726453569A52}"/>
          </ac:spMkLst>
        </pc:spChg>
        <pc:spChg chg="add del mod">
          <ac:chgData name="Simon Brown" userId="19938383-fec8-4f89-b642-60601738aaa5" providerId="ADAL" clId="{DAB7D559-8CBE-43A6-9451-85BD47C88A8A}" dt="2022-06-15T12:51:01.840" v="588"/>
          <ac:spMkLst>
            <pc:docMk/>
            <pc:sldMk cId="3113560296" sldId="257"/>
            <ac:spMk id="63" creationId="{F2631933-3D08-16C4-A144-26CCAD9A59BF}"/>
          </ac:spMkLst>
        </pc:spChg>
        <pc:spChg chg="mod">
          <ac:chgData name="Simon Brown" userId="19938383-fec8-4f89-b642-60601738aaa5" providerId="ADAL" clId="{DAB7D559-8CBE-43A6-9451-85BD47C88A8A}" dt="2022-06-15T12:47:15.670" v="544" actId="207"/>
          <ac:spMkLst>
            <pc:docMk/>
            <pc:sldMk cId="3113560296" sldId="257"/>
            <ac:spMk id="64" creationId="{98487DF8-CB32-F98E-F8A0-3EF31B4CD37C}"/>
          </ac:spMkLst>
        </pc:spChg>
        <pc:spChg chg="add mod">
          <ac:chgData name="Simon Brown" userId="19938383-fec8-4f89-b642-60601738aaa5" providerId="ADAL" clId="{DAB7D559-8CBE-43A6-9451-85BD47C88A8A}" dt="2022-06-15T12:51:50.606" v="598" actId="14100"/>
          <ac:spMkLst>
            <pc:docMk/>
            <pc:sldMk cId="3113560296" sldId="257"/>
            <ac:spMk id="65" creationId="{97E85C94-4D02-737D-B766-5B07097CC247}"/>
          </ac:spMkLst>
        </pc:spChg>
        <pc:spChg chg="mod">
          <ac:chgData name="Simon Brown" userId="19938383-fec8-4f89-b642-60601738aaa5" providerId="ADAL" clId="{DAB7D559-8CBE-43A6-9451-85BD47C88A8A}" dt="2022-06-15T12:46:58.734" v="540" actId="207"/>
          <ac:spMkLst>
            <pc:docMk/>
            <pc:sldMk cId="3113560296" sldId="257"/>
            <ac:spMk id="66" creationId="{38CF2F11-9A3C-31A9-1635-FACC97583F4A}"/>
          </ac:spMkLst>
        </pc:spChg>
        <pc:spChg chg="add mod">
          <ac:chgData name="Simon Brown" userId="19938383-fec8-4f89-b642-60601738aaa5" providerId="ADAL" clId="{DAB7D559-8CBE-43A6-9451-85BD47C88A8A}" dt="2022-06-15T12:51:39.741" v="594" actId="14100"/>
          <ac:spMkLst>
            <pc:docMk/>
            <pc:sldMk cId="3113560296" sldId="257"/>
            <ac:spMk id="67" creationId="{83A8E2B1-B277-6F16-02DE-DA6AFC9817DD}"/>
          </ac:spMkLst>
        </pc:spChg>
        <pc:spChg chg="mod">
          <ac:chgData name="Simon Brown" userId="19938383-fec8-4f89-b642-60601738aaa5" providerId="ADAL" clId="{DAB7D559-8CBE-43A6-9451-85BD47C88A8A}" dt="2022-06-15T12:23:41.866" v="139" actId="1038"/>
          <ac:spMkLst>
            <pc:docMk/>
            <pc:sldMk cId="3113560296" sldId="257"/>
            <ac:spMk id="68" creationId="{F1BAAEF8-F0D4-E179-6715-90EAB172CD2B}"/>
          </ac:spMkLst>
        </pc:spChg>
        <pc:spChg chg="mod">
          <ac:chgData name="Simon Brown" userId="19938383-fec8-4f89-b642-60601738aaa5" providerId="ADAL" clId="{DAB7D559-8CBE-43A6-9451-85BD47C88A8A}" dt="2022-06-15T13:26:55.576" v="981" actId="207"/>
          <ac:spMkLst>
            <pc:docMk/>
            <pc:sldMk cId="3113560296" sldId="257"/>
            <ac:spMk id="69" creationId="{592A5544-ECBF-DEEC-ABFB-87391C0E0943}"/>
          </ac:spMkLst>
        </pc:spChg>
        <pc:spChg chg="mod">
          <ac:chgData name="Simon Brown" userId="19938383-fec8-4f89-b642-60601738aaa5" providerId="ADAL" clId="{DAB7D559-8CBE-43A6-9451-85BD47C88A8A}" dt="2022-06-15T12:39:59.712" v="424" actId="122"/>
          <ac:spMkLst>
            <pc:docMk/>
            <pc:sldMk cId="3113560296" sldId="257"/>
            <ac:spMk id="70" creationId="{2D05B31B-F485-C19A-7C2E-17A43DCC86EA}"/>
          </ac:spMkLst>
        </pc:spChg>
        <pc:spChg chg="mod">
          <ac:chgData name="Simon Brown" userId="19938383-fec8-4f89-b642-60601738aaa5" providerId="ADAL" clId="{DAB7D559-8CBE-43A6-9451-85BD47C88A8A}" dt="2022-06-15T12:33:07.630" v="412" actId="20577"/>
          <ac:spMkLst>
            <pc:docMk/>
            <pc:sldMk cId="3113560296" sldId="257"/>
            <ac:spMk id="72" creationId="{C2D498F8-390E-A411-AE4A-1B94FE544547}"/>
          </ac:spMkLst>
        </pc:spChg>
        <pc:spChg chg="mod">
          <ac:chgData name="Simon Brown" userId="19938383-fec8-4f89-b642-60601738aaa5" providerId="ADAL" clId="{DAB7D559-8CBE-43A6-9451-85BD47C88A8A}" dt="2022-06-15T12:27:31.499" v="265" actId="14100"/>
          <ac:spMkLst>
            <pc:docMk/>
            <pc:sldMk cId="3113560296" sldId="257"/>
            <ac:spMk id="73" creationId="{7C9344B0-E07A-AEAF-43B5-17C3ADDFD1AB}"/>
          </ac:spMkLst>
        </pc:spChg>
        <pc:spChg chg="mod">
          <ac:chgData name="Simon Brown" userId="19938383-fec8-4f89-b642-60601738aaa5" providerId="ADAL" clId="{DAB7D559-8CBE-43A6-9451-85BD47C88A8A}" dt="2022-06-15T12:28:01.923" v="326" actId="14100"/>
          <ac:spMkLst>
            <pc:docMk/>
            <pc:sldMk cId="3113560296" sldId="257"/>
            <ac:spMk id="75" creationId="{DDA1DB1F-6325-50A1-F05B-20DBB297C10F}"/>
          </ac:spMkLst>
        </pc:spChg>
        <pc:spChg chg="mod">
          <ac:chgData name="Simon Brown" userId="19938383-fec8-4f89-b642-60601738aaa5" providerId="ADAL" clId="{DAB7D559-8CBE-43A6-9451-85BD47C88A8A}" dt="2022-06-15T12:23:19.729" v="128" actId="20577"/>
          <ac:spMkLst>
            <pc:docMk/>
            <pc:sldMk cId="3113560296" sldId="257"/>
            <ac:spMk id="76" creationId="{1FF96299-F03F-9BF6-1C16-817E83CAE2D2}"/>
          </ac:spMkLst>
        </pc:spChg>
        <pc:spChg chg="mod">
          <ac:chgData name="Simon Brown" userId="19938383-fec8-4f89-b642-60601738aaa5" providerId="ADAL" clId="{DAB7D559-8CBE-43A6-9451-85BD47C88A8A}" dt="2022-06-15T12:37:12.873" v="423" actId="1037"/>
          <ac:spMkLst>
            <pc:docMk/>
            <pc:sldMk cId="3113560296" sldId="257"/>
            <ac:spMk id="77" creationId="{13DE860F-3BBF-A8D3-C43E-87E48BAC0F02}"/>
          </ac:spMkLst>
        </pc:spChg>
        <pc:spChg chg="mod">
          <ac:chgData name="Simon Brown" userId="19938383-fec8-4f89-b642-60601738aaa5" providerId="ADAL" clId="{DAB7D559-8CBE-43A6-9451-85BD47C88A8A}" dt="2022-06-15T12:27:35.004" v="271" actId="1036"/>
          <ac:spMkLst>
            <pc:docMk/>
            <pc:sldMk cId="3113560296" sldId="257"/>
            <ac:spMk id="78" creationId="{5FA57206-FF5E-1AF8-5397-0688F7A1051F}"/>
          </ac:spMkLst>
        </pc:spChg>
        <pc:spChg chg="add mod">
          <ac:chgData name="Simon Brown" userId="19938383-fec8-4f89-b642-60601738aaa5" providerId="ADAL" clId="{DAB7D559-8CBE-43A6-9451-85BD47C88A8A}" dt="2022-06-15T13:27:52.120" v="985" actId="1076"/>
          <ac:spMkLst>
            <pc:docMk/>
            <pc:sldMk cId="3113560296" sldId="257"/>
            <ac:spMk id="79" creationId="{5BE7C8E2-F5CF-A9C7-565F-0DCDFEB0F875}"/>
          </ac:spMkLst>
        </pc:spChg>
        <pc:spChg chg="mod">
          <ac:chgData name="Simon Brown" userId="19938383-fec8-4f89-b642-60601738aaa5" providerId="ADAL" clId="{DAB7D559-8CBE-43A6-9451-85BD47C88A8A}" dt="2022-06-15T12:26:20.098" v="206" actId="20577"/>
          <ac:spMkLst>
            <pc:docMk/>
            <pc:sldMk cId="3113560296" sldId="257"/>
            <ac:spMk id="80" creationId="{53258AD4-4D5D-3ECF-FC2E-23548509E558}"/>
          </ac:spMkLst>
        </pc:spChg>
        <pc:spChg chg="add mod">
          <ac:chgData name="Simon Brown" userId="19938383-fec8-4f89-b642-60601738aaa5" providerId="ADAL" clId="{DAB7D559-8CBE-43A6-9451-85BD47C88A8A}" dt="2022-06-15T13:30:09.769" v="1016" actId="1038"/>
          <ac:spMkLst>
            <pc:docMk/>
            <pc:sldMk cId="3113560296" sldId="257"/>
            <ac:spMk id="81" creationId="{A0009C83-C95E-2F51-998F-25D72839DE04}"/>
          </ac:spMkLst>
        </pc:spChg>
        <pc:spChg chg="mod">
          <ac:chgData name="Simon Brown" userId="19938383-fec8-4f89-b642-60601738aaa5" providerId="ADAL" clId="{DAB7D559-8CBE-43A6-9451-85BD47C88A8A}" dt="2022-06-15T12:26:07.946" v="179" actId="20577"/>
          <ac:spMkLst>
            <pc:docMk/>
            <pc:sldMk cId="3113560296" sldId="257"/>
            <ac:spMk id="82" creationId="{D4753CED-B0FD-A616-2B67-24ED603B7341}"/>
          </ac:spMkLst>
        </pc:spChg>
        <pc:spChg chg="mod">
          <ac:chgData name="Simon Brown" userId="19938383-fec8-4f89-b642-60601738aaa5" providerId="ADAL" clId="{DAB7D559-8CBE-43A6-9451-85BD47C88A8A}" dt="2022-06-15T12:36:38.879" v="419" actId="14100"/>
          <ac:spMkLst>
            <pc:docMk/>
            <pc:sldMk cId="3113560296" sldId="257"/>
            <ac:spMk id="83" creationId="{57957A3F-0E44-6490-EA21-19972574F4B7}"/>
          </ac:spMkLst>
        </pc:spChg>
        <pc:spChg chg="mod">
          <ac:chgData name="Simon Brown" userId="19938383-fec8-4f89-b642-60601738aaa5" providerId="ADAL" clId="{DAB7D559-8CBE-43A6-9451-85BD47C88A8A}" dt="2022-06-15T13:25:23.903" v="979" actId="207"/>
          <ac:spMkLst>
            <pc:docMk/>
            <pc:sldMk cId="3113560296" sldId="257"/>
            <ac:spMk id="84" creationId="{0F742D97-FF26-1CAF-6EA0-107EE4298057}"/>
          </ac:spMkLst>
        </pc:spChg>
        <pc:spChg chg="mod">
          <ac:chgData name="Simon Brown" userId="19938383-fec8-4f89-b642-60601738aaa5" providerId="ADAL" clId="{DAB7D559-8CBE-43A6-9451-85BD47C88A8A}" dt="2022-06-15T12:47:05.020" v="542" actId="14100"/>
          <ac:spMkLst>
            <pc:docMk/>
            <pc:sldMk cId="3113560296" sldId="257"/>
            <ac:spMk id="85" creationId="{ADB73BFA-5AD1-D1D6-940B-0A7CFF1190E3}"/>
          </ac:spMkLst>
        </pc:spChg>
        <pc:spChg chg="mod">
          <ac:chgData name="Simon Brown" userId="19938383-fec8-4f89-b642-60601738aaa5" providerId="ADAL" clId="{DAB7D559-8CBE-43A6-9451-85BD47C88A8A}" dt="2022-06-15T13:12:33.068" v="918" actId="20577"/>
          <ac:spMkLst>
            <pc:docMk/>
            <pc:sldMk cId="3113560296" sldId="257"/>
            <ac:spMk id="89" creationId="{CAB51A9C-7F44-ECF7-BE69-6D4FAD861037}"/>
          </ac:spMkLst>
        </pc:spChg>
        <pc:spChg chg="del">
          <ac:chgData name="Simon Brown" userId="19938383-fec8-4f89-b642-60601738aaa5" providerId="ADAL" clId="{DAB7D559-8CBE-43A6-9451-85BD47C88A8A}" dt="2022-06-15T12:42:12.266" v="486" actId="478"/>
          <ac:spMkLst>
            <pc:docMk/>
            <pc:sldMk cId="3113560296" sldId="257"/>
            <ac:spMk id="92" creationId="{D7DF3E29-F4FD-177B-866F-D43C3C218C21}"/>
          </ac:spMkLst>
        </pc:spChg>
        <pc:spChg chg="mod">
          <ac:chgData name="Simon Brown" userId="19938383-fec8-4f89-b642-60601738aaa5" providerId="ADAL" clId="{DAB7D559-8CBE-43A6-9451-85BD47C88A8A}" dt="2022-06-15T13:27:24.956" v="982" actId="207"/>
          <ac:spMkLst>
            <pc:docMk/>
            <pc:sldMk cId="3113560296" sldId="257"/>
            <ac:spMk id="94" creationId="{FF98786B-2D1D-84C7-A554-729468A044E3}"/>
          </ac:spMkLst>
        </pc:spChg>
        <pc:spChg chg="mod">
          <ac:chgData name="Simon Brown" userId="19938383-fec8-4f89-b642-60601738aaa5" providerId="ADAL" clId="{DAB7D559-8CBE-43A6-9451-85BD47C88A8A}" dt="2022-06-15T12:47:51.174" v="558" actId="1036"/>
          <ac:spMkLst>
            <pc:docMk/>
            <pc:sldMk cId="3113560296" sldId="257"/>
            <ac:spMk id="96" creationId="{37B0C6CF-96CC-DF60-D871-7E596D77B302}"/>
          </ac:spMkLst>
        </pc:spChg>
        <pc:spChg chg="mod">
          <ac:chgData name="Simon Brown" userId="19938383-fec8-4f89-b642-60601738aaa5" providerId="ADAL" clId="{DAB7D559-8CBE-43A6-9451-85BD47C88A8A}" dt="2022-06-15T12:51:58.398" v="599" actId="1076"/>
          <ac:spMkLst>
            <pc:docMk/>
            <pc:sldMk cId="3113560296" sldId="257"/>
            <ac:spMk id="97" creationId="{5972C9AB-1BFE-20DE-6EE3-370447205109}"/>
          </ac:spMkLst>
        </pc:spChg>
        <pc:spChg chg="mod">
          <ac:chgData name="Simon Brown" userId="19938383-fec8-4f89-b642-60601738aaa5" providerId="ADAL" clId="{DAB7D559-8CBE-43A6-9451-85BD47C88A8A}" dt="2022-06-15T13:27:40.895" v="983" actId="1076"/>
          <ac:spMkLst>
            <pc:docMk/>
            <pc:sldMk cId="3113560296" sldId="257"/>
            <ac:spMk id="99" creationId="{2958313E-0B66-5EB8-CA4D-9F050411D727}"/>
          </ac:spMkLst>
        </pc:spChg>
        <pc:spChg chg="mod">
          <ac:chgData name="Simon Brown" userId="19938383-fec8-4f89-b642-60601738aaa5" providerId="ADAL" clId="{DAB7D559-8CBE-43A6-9451-85BD47C88A8A}" dt="2022-06-15T13:31:20.033" v="1018" actId="207"/>
          <ac:spMkLst>
            <pc:docMk/>
            <pc:sldMk cId="3113560296" sldId="257"/>
            <ac:spMk id="100" creationId="{FC0273E9-BED2-7C9A-39C2-BB3DFE56839D}"/>
          </ac:spMkLst>
        </pc:spChg>
        <pc:spChg chg="mod">
          <ac:chgData name="Simon Brown" userId="19938383-fec8-4f89-b642-60601738aaa5" providerId="ADAL" clId="{DAB7D559-8CBE-43A6-9451-85BD47C88A8A}" dt="2022-06-15T13:31:20.033" v="1018" actId="207"/>
          <ac:spMkLst>
            <pc:docMk/>
            <pc:sldMk cId="3113560296" sldId="257"/>
            <ac:spMk id="101" creationId="{2B1349DA-9D91-1168-75D9-9A759E9BDADB}"/>
          </ac:spMkLst>
        </pc:spChg>
        <pc:spChg chg="mod">
          <ac:chgData name="Simon Brown" userId="19938383-fec8-4f89-b642-60601738aaa5" providerId="ADAL" clId="{DAB7D559-8CBE-43A6-9451-85BD47C88A8A}" dt="2022-06-15T12:27:56.923" v="325" actId="20577"/>
          <ac:spMkLst>
            <pc:docMk/>
            <pc:sldMk cId="3113560296" sldId="257"/>
            <ac:spMk id="120" creationId="{1BA741A5-714E-4BF7-D717-BAB0134A9F06}"/>
          </ac:spMkLst>
        </pc:spChg>
        <pc:spChg chg="mod">
          <ac:chgData name="Simon Brown" userId="19938383-fec8-4f89-b642-60601738aaa5" providerId="ADAL" clId="{DAB7D559-8CBE-43A6-9451-85BD47C88A8A}" dt="2022-06-15T12:42:04.259" v="484" actId="948"/>
          <ac:spMkLst>
            <pc:docMk/>
            <pc:sldMk cId="3113560296" sldId="257"/>
            <ac:spMk id="145" creationId="{8B1711A5-5D5C-D289-83B9-4C1B86FDF556}"/>
          </ac:spMkLst>
        </pc:spChg>
        <pc:spChg chg="mod">
          <ac:chgData name="Simon Brown" userId="19938383-fec8-4f89-b642-60601738aaa5" providerId="ADAL" clId="{DAB7D559-8CBE-43A6-9451-85BD47C88A8A}" dt="2022-06-15T12:42:25.691" v="490" actId="1076"/>
          <ac:spMkLst>
            <pc:docMk/>
            <pc:sldMk cId="3113560296" sldId="257"/>
            <ac:spMk id="146" creationId="{BFF7C34F-33C5-2077-4417-819C815684B3}"/>
          </ac:spMkLst>
        </pc:spChg>
        <pc:spChg chg="del">
          <ac:chgData name="Simon Brown" userId="19938383-fec8-4f89-b642-60601738aaa5" providerId="ADAL" clId="{DAB7D559-8CBE-43A6-9451-85BD47C88A8A}" dt="2022-06-15T12:42:09.397" v="485" actId="478"/>
          <ac:spMkLst>
            <pc:docMk/>
            <pc:sldMk cId="3113560296" sldId="257"/>
            <ac:spMk id="149" creationId="{D9733A0D-6F28-7253-E871-736BC42E777C}"/>
          </ac:spMkLst>
        </pc:spChg>
        <pc:grpChg chg="mod">
          <ac:chgData name="Simon Brown" userId="19938383-fec8-4f89-b642-60601738aaa5" providerId="ADAL" clId="{DAB7D559-8CBE-43A6-9451-85BD47C88A8A}" dt="2022-06-15T12:32:20.501" v="382" actId="1076"/>
          <ac:grpSpMkLst>
            <pc:docMk/>
            <pc:sldMk cId="3113560296" sldId="257"/>
            <ac:grpSpMk id="21" creationId="{64002197-003D-1B26-D91E-1ABA3C095E3C}"/>
          </ac:grpSpMkLst>
        </pc:grpChg>
        <pc:picChg chg="del mod">
          <ac:chgData name="Simon Brown" userId="19938383-fec8-4f89-b642-60601738aaa5" providerId="ADAL" clId="{DAB7D559-8CBE-43A6-9451-85BD47C88A8A}" dt="2022-06-15T13:11:03.947" v="907" actId="478"/>
          <ac:picMkLst>
            <pc:docMk/>
            <pc:sldMk cId="3113560296" sldId="257"/>
            <ac:picMk id="2" creationId="{C2D602A6-1007-A5CB-A68A-91CEF0DF8195}"/>
          </ac:picMkLst>
        </pc:picChg>
        <pc:picChg chg="mod">
          <ac:chgData name="Simon Brown" userId="19938383-fec8-4f89-b642-60601738aaa5" providerId="ADAL" clId="{DAB7D559-8CBE-43A6-9451-85BD47C88A8A}" dt="2022-06-15T12:50:30.727" v="581" actId="1076"/>
          <ac:picMkLst>
            <pc:docMk/>
            <pc:sldMk cId="3113560296" sldId="257"/>
            <ac:picMk id="4" creationId="{086EBA85-D3AD-52B8-3692-7E19DCBB61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07/08/2022</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5"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3" algn="l" defTabSz="914328" rtl="0" eaLnBrk="1" latinLnBrk="0" hangingPunct="1">
      <a:defRPr sz="1200" kern="1200">
        <a:solidFill>
          <a:schemeClr val="tx1"/>
        </a:solidFill>
        <a:latin typeface="+mn-lt"/>
        <a:ea typeface="+mn-ea"/>
        <a:cs typeface="+mn-cs"/>
      </a:defRPr>
    </a:lvl4pPr>
    <a:lvl5pPr marL="1828657" algn="l" defTabSz="914328" rtl="0" eaLnBrk="1" latinLnBrk="0" hangingPunct="1">
      <a:defRPr sz="1200" kern="1200">
        <a:solidFill>
          <a:schemeClr val="tx1"/>
        </a:solidFill>
        <a:latin typeface="+mn-lt"/>
        <a:ea typeface="+mn-ea"/>
        <a:cs typeface="+mn-cs"/>
      </a:defRPr>
    </a:lvl5pPr>
    <a:lvl6pPr marL="2285821" algn="l" defTabSz="914328" rtl="0" eaLnBrk="1" latinLnBrk="0" hangingPunct="1">
      <a:defRPr sz="1200" kern="1200">
        <a:solidFill>
          <a:schemeClr val="tx1"/>
        </a:solidFill>
        <a:latin typeface="+mn-lt"/>
        <a:ea typeface="+mn-ea"/>
        <a:cs typeface="+mn-cs"/>
      </a:defRPr>
    </a:lvl6pPr>
    <a:lvl7pPr marL="2742985" algn="l" defTabSz="914328" rtl="0" eaLnBrk="1" latinLnBrk="0" hangingPunct="1">
      <a:defRPr sz="1200" kern="1200">
        <a:solidFill>
          <a:schemeClr val="tx1"/>
        </a:solidFill>
        <a:latin typeface="+mn-lt"/>
        <a:ea typeface="+mn-ea"/>
        <a:cs typeface="+mn-cs"/>
      </a:defRPr>
    </a:lvl7pPr>
    <a:lvl8pPr marL="3200150" algn="l" defTabSz="914328" rtl="0" eaLnBrk="1" latinLnBrk="0" hangingPunct="1">
      <a:defRPr sz="1200" kern="1200">
        <a:solidFill>
          <a:schemeClr val="tx1"/>
        </a:solidFill>
        <a:latin typeface="+mn-lt"/>
        <a:ea typeface="+mn-ea"/>
        <a:cs typeface="+mn-cs"/>
      </a:defRPr>
    </a:lvl8pPr>
    <a:lvl9pPr marL="3657313"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75" indent="0" algn="ctr">
              <a:buNone/>
              <a:defRPr sz="2889"/>
            </a:lvl2pPr>
            <a:lvl3pPr marL="1320750" indent="0" algn="ctr">
              <a:buNone/>
              <a:defRPr sz="2600"/>
            </a:lvl3pPr>
            <a:lvl4pPr marL="1981125" indent="0" algn="ctr">
              <a:buNone/>
              <a:defRPr sz="2311"/>
            </a:lvl4pPr>
            <a:lvl5pPr marL="2641501" indent="0" algn="ctr">
              <a:buNone/>
              <a:defRPr sz="2311"/>
            </a:lvl5pPr>
            <a:lvl6pPr marL="3301876" indent="0" algn="ctr">
              <a:buNone/>
              <a:defRPr sz="2311"/>
            </a:lvl6pPr>
            <a:lvl7pPr marL="3962252" indent="0" algn="ctr">
              <a:buNone/>
              <a:defRPr sz="2311"/>
            </a:lvl7pPr>
            <a:lvl8pPr marL="4622627" indent="0" algn="ctr">
              <a:buNone/>
              <a:defRPr sz="2311"/>
            </a:lvl8pPr>
            <a:lvl9pPr marL="5283001" indent="0" algn="ctr">
              <a:buNone/>
              <a:defRPr sz="231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07/08/2022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07/08/2022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7" y="527409"/>
            <a:ext cx="379718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10700" y="527409"/>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07/08/2022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07/08/2022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3"/>
            <a:ext cx="15188744" cy="4120620"/>
          </a:xfrm>
        </p:spPr>
        <p:txBody>
          <a:bodyPr anchor="b"/>
          <a:lstStyle>
            <a:lvl1pPr>
              <a:defRPr sz="8666"/>
            </a:lvl1pPr>
          </a:lstStyle>
          <a:p>
            <a:r>
              <a:rPr lang="en-GB"/>
              <a:t>Click to edit Master title style</a:t>
            </a:r>
            <a:endParaRPr lang="en-US" dirty="0"/>
          </a:p>
        </p:txBody>
      </p:sp>
      <p:sp>
        <p:nvSpPr>
          <p:cNvPr id="3" name="Text Placeholder 2"/>
          <p:cNvSpPr>
            <a:spLocks noGrp="1"/>
          </p:cNvSpPr>
          <p:nvPr>
            <p:ph type="body" idx="1"/>
          </p:nvPr>
        </p:nvSpPr>
        <p:spPr>
          <a:xfrm>
            <a:off x="1201525" y="6629231"/>
            <a:ext cx="15188744" cy="2166937"/>
          </a:xfrm>
        </p:spPr>
        <p:txBody>
          <a:bodyPr/>
          <a:lstStyle>
            <a:lvl1pPr marL="0" indent="0">
              <a:buNone/>
              <a:defRPr sz="3467">
                <a:solidFill>
                  <a:schemeClr val="tx1">
                    <a:tint val="75000"/>
                  </a:schemeClr>
                </a:solidFill>
              </a:defRPr>
            </a:lvl1pPr>
            <a:lvl2pPr marL="660375" indent="0">
              <a:buNone/>
              <a:defRPr sz="2889">
                <a:solidFill>
                  <a:schemeClr val="tx1">
                    <a:tint val="75000"/>
                  </a:schemeClr>
                </a:solidFill>
              </a:defRPr>
            </a:lvl2pPr>
            <a:lvl3pPr marL="1320750" indent="0">
              <a:buNone/>
              <a:defRPr sz="2600">
                <a:solidFill>
                  <a:schemeClr val="tx1">
                    <a:tint val="75000"/>
                  </a:schemeClr>
                </a:solidFill>
              </a:defRPr>
            </a:lvl3pPr>
            <a:lvl4pPr marL="1981125" indent="0">
              <a:buNone/>
              <a:defRPr sz="2311">
                <a:solidFill>
                  <a:schemeClr val="tx1">
                    <a:tint val="75000"/>
                  </a:schemeClr>
                </a:solidFill>
              </a:defRPr>
            </a:lvl4pPr>
            <a:lvl5pPr marL="2641501" indent="0">
              <a:buNone/>
              <a:defRPr sz="2311">
                <a:solidFill>
                  <a:schemeClr val="tx1">
                    <a:tint val="75000"/>
                  </a:schemeClr>
                </a:solidFill>
              </a:defRPr>
            </a:lvl5pPr>
            <a:lvl6pPr marL="3301876" indent="0">
              <a:buNone/>
              <a:defRPr sz="2311">
                <a:solidFill>
                  <a:schemeClr val="tx1">
                    <a:tint val="75000"/>
                  </a:schemeClr>
                </a:solidFill>
              </a:defRPr>
            </a:lvl6pPr>
            <a:lvl7pPr marL="3962252" indent="0">
              <a:buNone/>
              <a:defRPr sz="2311">
                <a:solidFill>
                  <a:schemeClr val="tx1">
                    <a:tint val="75000"/>
                  </a:schemeClr>
                </a:solidFill>
              </a:defRPr>
            </a:lvl7pPr>
            <a:lvl8pPr marL="4622627" indent="0">
              <a:buNone/>
              <a:defRPr sz="2311">
                <a:solidFill>
                  <a:schemeClr val="tx1">
                    <a:tint val="75000"/>
                  </a:schemeClr>
                </a:solidFill>
              </a:defRPr>
            </a:lvl8pPr>
            <a:lvl9pPr marL="5283001"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07/08/2022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10699"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8915134"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1424FE-A0B9-4849-9F1E-7D414A8ACBBA}" type="datetimeFigureOut">
              <a:rPr lang="en-RU" smtClean="0"/>
              <a:t>07/08/2022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5"/>
            <a:ext cx="15188744"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12992" y="2428354"/>
            <a:ext cx="744991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915135" y="2428354"/>
            <a:ext cx="748660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5"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1424FE-A0B9-4849-9F1E-7D414A8ACBBA}" type="datetimeFigureOut">
              <a:rPr lang="en-RU" smtClean="0"/>
              <a:t>07/08/2022</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1424FE-A0B9-4849-9F1E-7D414A8ACBBA}" type="datetimeFigureOut">
              <a:rPr lang="en-RU" smtClean="0"/>
              <a:t>07/08/2022</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07/08/2022</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Content Placeholder 2"/>
          <p:cNvSpPr>
            <a:spLocks noGrp="1"/>
          </p:cNvSpPr>
          <p:nvPr>
            <p:ph idx="1"/>
          </p:nvPr>
        </p:nvSpPr>
        <p:spPr>
          <a:xfrm>
            <a:off x="7486603" y="1426287"/>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07/08/2022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6603" y="1426287"/>
            <a:ext cx="8915132" cy="7039681"/>
          </a:xfrm>
        </p:spPr>
        <p:txBody>
          <a:bodyPr anchor="t"/>
          <a:lstStyle>
            <a:lvl1pPr marL="0" indent="0">
              <a:buNone/>
              <a:defRPr sz="4623"/>
            </a:lvl1pPr>
            <a:lvl2pPr marL="660375" indent="0">
              <a:buNone/>
              <a:defRPr sz="4044"/>
            </a:lvl2pPr>
            <a:lvl3pPr marL="1320750" indent="0">
              <a:buNone/>
              <a:defRPr sz="3467"/>
            </a:lvl3pPr>
            <a:lvl4pPr marL="1981125" indent="0">
              <a:buNone/>
              <a:defRPr sz="2889"/>
            </a:lvl4pPr>
            <a:lvl5pPr marL="2641501" indent="0">
              <a:buNone/>
              <a:defRPr sz="2889"/>
            </a:lvl5pPr>
            <a:lvl6pPr marL="3301876" indent="0">
              <a:buNone/>
              <a:defRPr sz="2889"/>
            </a:lvl6pPr>
            <a:lvl7pPr marL="3962252" indent="0">
              <a:buNone/>
              <a:defRPr sz="2889"/>
            </a:lvl7pPr>
            <a:lvl8pPr marL="4622627" indent="0">
              <a:buNone/>
              <a:defRPr sz="2889"/>
            </a:lvl8pPr>
            <a:lvl9pPr marL="5283001" indent="0">
              <a:buNone/>
              <a:defRPr sz="2889"/>
            </a:lvl9pPr>
          </a:lstStyle>
          <a:p>
            <a:r>
              <a:rPr lang="en-GB"/>
              <a:t>Click icon to add picture</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07/08/2022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5"/>
            <a:ext cx="15188744"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10699" y="9181402"/>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07/08/2022</a:t>
            </a:fld>
            <a:endParaRPr lang="en-RU"/>
          </a:p>
        </p:txBody>
      </p:sp>
      <p:sp>
        <p:nvSpPr>
          <p:cNvPr id="5" name="Footer Placeholder 4"/>
          <p:cNvSpPr>
            <a:spLocks noGrp="1"/>
          </p:cNvSpPr>
          <p:nvPr>
            <p:ph type="ftr" sz="quarter" idx="3"/>
          </p:nvPr>
        </p:nvSpPr>
        <p:spPr>
          <a:xfrm>
            <a:off x="5833358" y="9181402"/>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2" y="9181402"/>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50"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8" indent="-330188" algn="l" defTabSz="1320750"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64" indent="-330188" algn="l" defTabSz="1320750"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38" indent="-330188" algn="l" defTabSz="1320750"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3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2063"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43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8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1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0" rtl="0" eaLnBrk="1" latinLnBrk="0" hangingPunct="1">
        <a:defRPr sz="2600" kern="1200">
          <a:solidFill>
            <a:schemeClr val="tx1"/>
          </a:solidFill>
          <a:latin typeface="+mn-lt"/>
          <a:ea typeface="+mn-ea"/>
          <a:cs typeface="+mn-cs"/>
        </a:defRPr>
      </a:lvl1pPr>
      <a:lvl2pPr marL="660375" algn="l" defTabSz="1320750" rtl="0" eaLnBrk="1" latinLnBrk="0" hangingPunct="1">
        <a:defRPr sz="2600" kern="1200">
          <a:solidFill>
            <a:schemeClr val="tx1"/>
          </a:solidFill>
          <a:latin typeface="+mn-lt"/>
          <a:ea typeface="+mn-ea"/>
          <a:cs typeface="+mn-cs"/>
        </a:defRPr>
      </a:lvl2pPr>
      <a:lvl3pPr marL="1320750" algn="l" defTabSz="1320750" rtl="0" eaLnBrk="1" latinLnBrk="0" hangingPunct="1">
        <a:defRPr sz="2600" kern="1200">
          <a:solidFill>
            <a:schemeClr val="tx1"/>
          </a:solidFill>
          <a:latin typeface="+mn-lt"/>
          <a:ea typeface="+mn-ea"/>
          <a:cs typeface="+mn-cs"/>
        </a:defRPr>
      </a:lvl3pPr>
      <a:lvl4pPr marL="1981125" algn="l" defTabSz="1320750" rtl="0" eaLnBrk="1" latinLnBrk="0" hangingPunct="1">
        <a:defRPr sz="2600" kern="1200">
          <a:solidFill>
            <a:schemeClr val="tx1"/>
          </a:solidFill>
          <a:latin typeface="+mn-lt"/>
          <a:ea typeface="+mn-ea"/>
          <a:cs typeface="+mn-cs"/>
        </a:defRPr>
      </a:lvl4pPr>
      <a:lvl5pPr marL="2641501" algn="l" defTabSz="1320750" rtl="0" eaLnBrk="1" latinLnBrk="0" hangingPunct="1">
        <a:defRPr sz="2600" kern="1200">
          <a:solidFill>
            <a:schemeClr val="tx1"/>
          </a:solidFill>
          <a:latin typeface="+mn-lt"/>
          <a:ea typeface="+mn-ea"/>
          <a:cs typeface="+mn-cs"/>
        </a:defRPr>
      </a:lvl5pPr>
      <a:lvl6pPr marL="3301876" algn="l" defTabSz="1320750" rtl="0" eaLnBrk="1" latinLnBrk="0" hangingPunct="1">
        <a:defRPr sz="2600" kern="1200">
          <a:solidFill>
            <a:schemeClr val="tx1"/>
          </a:solidFill>
          <a:latin typeface="+mn-lt"/>
          <a:ea typeface="+mn-ea"/>
          <a:cs typeface="+mn-cs"/>
        </a:defRPr>
      </a:lvl6pPr>
      <a:lvl7pPr marL="3962252" algn="l" defTabSz="1320750" rtl="0" eaLnBrk="1" latinLnBrk="0" hangingPunct="1">
        <a:defRPr sz="2600" kern="1200">
          <a:solidFill>
            <a:schemeClr val="tx1"/>
          </a:solidFill>
          <a:latin typeface="+mn-lt"/>
          <a:ea typeface="+mn-ea"/>
          <a:cs typeface="+mn-cs"/>
        </a:defRPr>
      </a:lvl7pPr>
      <a:lvl8pPr marL="4622627" algn="l" defTabSz="1320750" rtl="0" eaLnBrk="1" latinLnBrk="0" hangingPunct="1">
        <a:defRPr sz="2600" kern="1200">
          <a:solidFill>
            <a:schemeClr val="tx1"/>
          </a:solidFill>
          <a:latin typeface="+mn-lt"/>
          <a:ea typeface="+mn-ea"/>
          <a:cs typeface="+mn-cs"/>
        </a:defRPr>
      </a:lvl8pPr>
      <a:lvl9pPr marL="5283001" algn="l" defTabSz="132075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418869" y="2957985"/>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396944" y="5238543"/>
            <a:ext cx="4880505" cy="1060591"/>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5" name="Rectangle 54">
            <a:extLst>
              <a:ext uri="{FF2B5EF4-FFF2-40B4-BE49-F238E27FC236}">
                <a16:creationId xmlns:a16="http://schemas.microsoft.com/office/drawing/2014/main" id="{1B3768F0-3076-CD99-D6E7-1852AD25814F}"/>
              </a:ext>
            </a:extLst>
          </p:cNvPr>
          <p:cNvSpPr/>
          <p:nvPr/>
        </p:nvSpPr>
        <p:spPr>
          <a:xfrm flipV="1">
            <a:off x="11912250" y="6530631"/>
            <a:ext cx="5411624" cy="1655012"/>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1" name="Rectangle 10">
            <a:extLst>
              <a:ext uri="{FF2B5EF4-FFF2-40B4-BE49-F238E27FC236}">
                <a16:creationId xmlns:a16="http://schemas.microsoft.com/office/drawing/2014/main" id="{B8A76B57-EE93-913E-E4B0-5B93EAEA44D0}"/>
              </a:ext>
            </a:extLst>
          </p:cNvPr>
          <p:cNvSpPr/>
          <p:nvPr/>
        </p:nvSpPr>
        <p:spPr>
          <a:xfrm>
            <a:off x="12121196" y="1458379"/>
            <a:ext cx="5371502" cy="3539815"/>
          </a:xfrm>
          <a:prstGeom prst="rect">
            <a:avLst/>
          </a:prstGeom>
          <a:ln>
            <a:solidFill>
              <a:srgbClr val="29543A"/>
            </a:solidFill>
          </a:ln>
        </p:spPr>
        <p:txBody>
          <a:bodyPr wrap="square">
            <a:spAutoFit/>
          </a:bodyPr>
          <a:lstStyle/>
          <a:p>
            <a:pPr>
              <a:lnSpc>
                <a:spcPct val="107000"/>
              </a:lnSpc>
              <a:spcAft>
                <a:spcPts val="800"/>
              </a:spcAft>
            </a:pPr>
            <a:r>
              <a:rPr lang="en-GB" sz="1400" b="0" i="0" dirty="0">
                <a:solidFill>
                  <a:srgbClr val="000000"/>
                </a:solidFill>
                <a:effectLst/>
                <a:latin typeface="Quicksand"/>
              </a:rPr>
              <a:t>Imagine a world without computer networks, and how different your life would be. There would be no more YouTube, Google, instant messaging, online video gaming, Netflix, and iTunes. There would be no online shopping, or quickly looking up directions to a location at the click of a button. There would be no more sharing of files or peripherals such as a printer, and no more central backups of information. As networks have evolved, society has become increasingly reliant on the services that they provide. They have changed the way we learn, work, play, and communicate. This unit begins by defining a network and addressing the benefits of networking, before covering how data is transmitted across networks using protocols. The types of hardware required are explained, as is wired and wireless data transmission. Learners will develop an understanding of the terms ‘internet’ and ‘World Wide Web’, and of the key services and protocols used. Practical exercises are included throughout to help strengthen understanding. </a:t>
            </a:r>
            <a:endParaRPr lang="en-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525054" y="5283161"/>
            <a:ext cx="4413117" cy="962186"/>
          </a:xfrm>
          <a:prstGeom prst="rect">
            <a:avLst/>
          </a:prstGeom>
        </p:spPr>
        <p:txBody>
          <a:bodyPr wrap="square">
            <a:spAutoFit/>
          </a:bodyPr>
          <a:lstStyle/>
          <a:p>
            <a:r>
              <a:rPr lang="en-GB" sz="1884" b="1" dirty="0">
                <a:solidFill>
                  <a:schemeClr val="bg1"/>
                </a:solidFill>
                <a:latin typeface="Calibri" panose="020F0502020204030204" pitchFamily="34" charset="0"/>
                <a:cs typeface="Times New Roman" panose="02020603050405020304" pitchFamily="18" charset="0"/>
              </a:rPr>
              <a:t>TUDOR HABITS</a:t>
            </a:r>
          </a:p>
          <a:p>
            <a:r>
              <a:rPr lang="en-GB" sz="1884" dirty="0">
                <a:solidFill>
                  <a:schemeClr val="bg1"/>
                </a:solidFill>
                <a:latin typeface="Calibri" panose="020F0502020204030204" pitchFamily="34" charset="0"/>
                <a:cs typeface="Times New Roman" panose="02020603050405020304" pitchFamily="18" charset="0"/>
              </a:rPr>
              <a:t>You will develop systematic thinking skills as you work through this unit.</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831125"/>
          </a:xfrm>
          <a:prstGeom prst="rect">
            <a:avLst/>
          </a:prstGeom>
        </p:spPr>
        <p:txBody>
          <a:bodyPr wrap="square">
            <a:spAutoFit/>
          </a:bodyPr>
          <a:lstStyle/>
          <a:p>
            <a:pPr>
              <a:spcAft>
                <a:spcPts val="800"/>
              </a:spcAft>
            </a:pPr>
            <a:r>
              <a:rPr lang="en-GB"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COMPUTER NETWORKS</a:t>
            </a:r>
            <a:endParaRPr lang="en-RU"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rtlCol="0">
            <a:spAutoFit/>
          </a:bodyPr>
          <a:lstStyle/>
          <a:p>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Year 8</a:t>
            </a:r>
            <a:r>
              <a:rPr lang="ru-RU"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Autumn Half Term 2</a:t>
            </a:r>
            <a:endParaRPr lang="en-RU" sz="2000" dirty="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dirty="0">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6188184" y="485231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68" name="Rounded Rectangle 67">
            <a:extLst>
              <a:ext uri="{FF2B5EF4-FFF2-40B4-BE49-F238E27FC236}">
                <a16:creationId xmlns:a16="http://schemas.microsoft.com/office/drawing/2014/main" id="{F1BAAEF8-F0D4-E179-6715-90EAB172CD2B}"/>
              </a:ext>
            </a:extLst>
          </p:cNvPr>
          <p:cNvSpPr/>
          <p:nvPr/>
        </p:nvSpPr>
        <p:spPr>
          <a:xfrm>
            <a:off x="4760241" y="2726673"/>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1" y="2724511"/>
            <a:ext cx="1633210" cy="123437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6883559" y="2900136"/>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10386626" y="4686633"/>
            <a:ext cx="1633210" cy="1226777"/>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tx1"/>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8943697" y="2756935"/>
            <a:ext cx="1633210" cy="178294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5" name="Rounded Rectangle 74">
            <a:extLst>
              <a:ext uri="{FF2B5EF4-FFF2-40B4-BE49-F238E27FC236}">
                <a16:creationId xmlns:a16="http://schemas.microsoft.com/office/drawing/2014/main" id="{DDA1DB1F-6325-50A1-F05B-20DBB297C10F}"/>
              </a:ext>
            </a:extLst>
          </p:cNvPr>
          <p:cNvSpPr/>
          <p:nvPr/>
        </p:nvSpPr>
        <p:spPr>
          <a:xfrm>
            <a:off x="8370026" y="4880646"/>
            <a:ext cx="1633210" cy="128223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4046225" y="546234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3" name="Rounded Rectangle 82">
            <a:extLst>
              <a:ext uri="{FF2B5EF4-FFF2-40B4-BE49-F238E27FC236}">
                <a16:creationId xmlns:a16="http://schemas.microsoft.com/office/drawing/2014/main" id="{57957A3F-0E44-6490-EA21-19972574F4B7}"/>
              </a:ext>
            </a:extLst>
          </p:cNvPr>
          <p:cNvSpPr/>
          <p:nvPr/>
        </p:nvSpPr>
        <p:spPr>
          <a:xfrm>
            <a:off x="1802254" y="5671165"/>
            <a:ext cx="1633210" cy="142913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5" name="Rounded Rectangle 84">
            <a:extLst>
              <a:ext uri="{FF2B5EF4-FFF2-40B4-BE49-F238E27FC236}">
                <a16:creationId xmlns:a16="http://schemas.microsoft.com/office/drawing/2014/main" id="{ADB73BFA-5AD1-D1D6-940B-0A7CFF1190E3}"/>
              </a:ext>
            </a:extLst>
          </p:cNvPr>
          <p:cNvSpPr/>
          <p:nvPr/>
        </p:nvSpPr>
        <p:spPr>
          <a:xfrm>
            <a:off x="8308684" y="7976792"/>
            <a:ext cx="1694551" cy="1842181"/>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6" name="Rounded Rectangle 85">
            <a:extLst>
              <a:ext uri="{FF2B5EF4-FFF2-40B4-BE49-F238E27FC236}">
                <a16:creationId xmlns:a16="http://schemas.microsoft.com/office/drawing/2014/main" id="{D90F40C7-440B-143B-A4E8-4A512FBFB2FB}"/>
              </a:ext>
            </a:extLst>
          </p:cNvPr>
          <p:cNvSpPr/>
          <p:nvPr/>
        </p:nvSpPr>
        <p:spPr>
          <a:xfrm>
            <a:off x="4274444" y="8160653"/>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6" name="Rounded Rectangle 95">
            <a:extLst>
              <a:ext uri="{FF2B5EF4-FFF2-40B4-BE49-F238E27FC236}">
                <a16:creationId xmlns:a16="http://schemas.microsoft.com/office/drawing/2014/main" id="{37B0C6CF-96CC-DF60-D871-7E596D77B302}"/>
              </a:ext>
            </a:extLst>
          </p:cNvPr>
          <p:cNvSpPr/>
          <p:nvPr/>
        </p:nvSpPr>
        <p:spPr>
          <a:xfrm>
            <a:off x="6294636" y="8068530"/>
            <a:ext cx="1633210" cy="1601481"/>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666959" y="2923155"/>
            <a:ext cx="1197237"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dirty="0">
                <a:solidFill>
                  <a:schemeClr val="bg1"/>
                </a:solidFill>
                <a:latin typeface="Calibri" panose="020F0502020204030204"/>
              </a:rPr>
              <a:t>Hardware</a:t>
            </a:r>
          </a:p>
        </p:txBody>
      </p:sp>
      <p:sp>
        <p:nvSpPr>
          <p:cNvPr id="94" name="Rectangle 93">
            <a:extLst>
              <a:ext uri="{FF2B5EF4-FFF2-40B4-BE49-F238E27FC236}">
                <a16:creationId xmlns:a16="http://schemas.microsoft.com/office/drawing/2014/main" id="{FF98786B-2D1D-84C7-A554-729468A044E3}"/>
              </a:ext>
            </a:extLst>
          </p:cNvPr>
          <p:cNvSpPr/>
          <p:nvPr/>
        </p:nvSpPr>
        <p:spPr>
          <a:xfrm>
            <a:off x="2898277" y="3034442"/>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What is a (computer) network?</a:t>
            </a: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7055171" y="3267548"/>
            <a:ext cx="1288039" cy="360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bg1"/>
                </a:solidFill>
                <a:latin typeface="+mj-lt"/>
              </a:rPr>
              <a:t>What is hardware?</a:t>
            </a: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4941794" y="3137197"/>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Why do we need networks?</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9020585" y="3421147"/>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hardware is found in a computer network?</a:t>
            </a:r>
            <a:endParaRPr lang="en-GB" sz="1600" dirty="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10585498" y="5084813"/>
            <a:ext cx="1253090" cy="381949"/>
          </a:xfrm>
          <a:prstGeom prst="rect">
            <a:avLst/>
          </a:prstGeom>
          <a:solidFill>
            <a:srgbClr val="DFA139"/>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bg1"/>
                </a:solidFill>
                <a:latin typeface="+mj-lt"/>
              </a:rPr>
              <a:t>What is data?</a:t>
            </a:r>
          </a:p>
        </p:txBody>
      </p:sp>
      <p:sp>
        <p:nvSpPr>
          <p:cNvPr id="89" name="Oval 4">
            <a:extLst>
              <a:ext uri="{FF2B5EF4-FFF2-40B4-BE49-F238E27FC236}">
                <a16:creationId xmlns:a16="http://schemas.microsoft.com/office/drawing/2014/main" id="{CAB51A9C-7F44-ECF7-BE69-6D4FAD861037}"/>
              </a:ext>
            </a:extLst>
          </p:cNvPr>
          <p:cNvSpPr txBox="1"/>
          <p:nvPr/>
        </p:nvSpPr>
        <p:spPr>
          <a:xfrm>
            <a:off x="6348878" y="502994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Protocols</a:t>
            </a:r>
          </a:p>
        </p:txBody>
      </p:sp>
      <p:sp>
        <p:nvSpPr>
          <p:cNvPr id="120" name="Rectangle 119">
            <a:extLst>
              <a:ext uri="{FF2B5EF4-FFF2-40B4-BE49-F238E27FC236}">
                <a16:creationId xmlns:a16="http://schemas.microsoft.com/office/drawing/2014/main" id="{1BA741A5-714E-4BF7-D717-BAB0134A9F06}"/>
              </a:ext>
            </a:extLst>
          </p:cNvPr>
          <p:cNvSpPr/>
          <p:nvPr/>
        </p:nvSpPr>
        <p:spPr>
          <a:xfrm>
            <a:off x="8479227" y="4943085"/>
            <a:ext cx="1396294" cy="1200329"/>
          </a:xfrm>
          <a:prstGeom prst="rect">
            <a:avLst/>
          </a:prstGeom>
        </p:spPr>
        <p:txBody>
          <a:bodyPr wrap="square">
            <a:spAutoFit/>
          </a:bodyPr>
          <a:lstStyle/>
          <a:p>
            <a:pPr algn="ctr" defTabSz="355573">
              <a:lnSpc>
                <a:spcPct val="90000"/>
              </a:lnSpc>
              <a:spcBef>
                <a:spcPct val="0"/>
              </a:spcBef>
              <a:spcAft>
                <a:spcPct val="35000"/>
              </a:spcAft>
            </a:pPr>
            <a:r>
              <a:rPr lang="en-GB" sz="1600" dirty="0">
                <a:solidFill>
                  <a:prstClr val="black"/>
                </a:solidFill>
                <a:latin typeface="+mj-lt"/>
              </a:rPr>
              <a:t>How is data transmitted across computer networks?</a:t>
            </a:r>
          </a:p>
        </p:txBody>
      </p:sp>
      <p:sp>
        <p:nvSpPr>
          <p:cNvPr id="70" name="Rounded Rectangle 20">
            <a:extLst>
              <a:ext uri="{FF2B5EF4-FFF2-40B4-BE49-F238E27FC236}">
                <a16:creationId xmlns:a16="http://schemas.microsoft.com/office/drawing/2014/main" id="{2D05B31B-F485-C19A-7C2E-17A43DCC86EA}"/>
              </a:ext>
            </a:extLst>
          </p:cNvPr>
          <p:cNvSpPr txBox="1"/>
          <p:nvPr/>
        </p:nvSpPr>
        <p:spPr>
          <a:xfrm>
            <a:off x="1876208" y="5945146"/>
            <a:ext cx="1484735" cy="840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en-GB" sz="1600" dirty="0">
                <a:solidFill>
                  <a:schemeClr val="tx1">
                    <a:lumMod val="95000"/>
                    <a:lumOff val="5000"/>
                  </a:schemeClr>
                </a:solidFill>
              </a:rPr>
              <a:t>What is a packet? What is an address?</a:t>
            </a:r>
          </a:p>
        </p:txBody>
      </p:sp>
      <p:sp>
        <p:nvSpPr>
          <p:cNvPr id="66" name="Rounded Rectangle 24">
            <a:extLst>
              <a:ext uri="{FF2B5EF4-FFF2-40B4-BE49-F238E27FC236}">
                <a16:creationId xmlns:a16="http://schemas.microsoft.com/office/drawing/2014/main" id="{38CF2F11-9A3C-31A9-1635-FACC97583F4A}"/>
              </a:ext>
            </a:extLst>
          </p:cNvPr>
          <p:cNvSpPr txBox="1"/>
          <p:nvPr/>
        </p:nvSpPr>
        <p:spPr>
          <a:xfrm>
            <a:off x="8499156" y="8670972"/>
            <a:ext cx="1395154"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What is the difference between internet services and the World Wide Web?</a:t>
            </a:r>
          </a:p>
        </p:txBody>
      </p:sp>
      <p:sp>
        <p:nvSpPr>
          <p:cNvPr id="62" name="Rounded Rectangle 28">
            <a:extLst>
              <a:ext uri="{FF2B5EF4-FFF2-40B4-BE49-F238E27FC236}">
                <a16:creationId xmlns:a16="http://schemas.microsoft.com/office/drawing/2014/main" id="{F0984B11-B30F-92E3-05BC-726453569A52}"/>
              </a:ext>
            </a:extLst>
          </p:cNvPr>
          <p:cNvSpPr txBox="1"/>
          <p:nvPr/>
        </p:nvSpPr>
        <p:spPr>
          <a:xfrm>
            <a:off x="6431863" y="8501207"/>
            <a:ext cx="1358763" cy="640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How does data travel between devices on the internet?</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4186152" y="5535160"/>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spcBef>
                <a:spcPct val="0"/>
              </a:spcBef>
              <a:spcAft>
                <a:spcPct val="35000"/>
              </a:spcAft>
            </a:pPr>
            <a:r>
              <a:rPr lang="en-GB" sz="1600" dirty="0">
                <a:solidFill>
                  <a:schemeClr val="tx1"/>
                </a:solidFill>
                <a:latin typeface="+mj-lt"/>
              </a:rPr>
              <a:t>What is a protocol?</a:t>
            </a:r>
          </a:p>
        </p:txBody>
      </p:sp>
      <p:sp>
        <p:nvSpPr>
          <p:cNvPr id="64" name="Rounded Rectangle 26">
            <a:extLst>
              <a:ext uri="{FF2B5EF4-FFF2-40B4-BE49-F238E27FC236}">
                <a16:creationId xmlns:a16="http://schemas.microsoft.com/office/drawing/2014/main" id="{98487DF8-CB32-F98E-F8A0-3EF31B4CD37C}"/>
              </a:ext>
            </a:extLst>
          </p:cNvPr>
          <p:cNvSpPr txBox="1"/>
          <p:nvPr/>
        </p:nvSpPr>
        <p:spPr>
          <a:xfrm>
            <a:off x="4433620" y="8468594"/>
            <a:ext cx="1286421"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What is the internet?</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494625" y="2339365"/>
            <a:ext cx="2088720" cy="1904675"/>
            <a:chOff x="6677759" y="-4855005"/>
            <a:chExt cx="2088720" cy="1904675"/>
          </a:xfrm>
        </p:grpSpPr>
        <p:sp>
          <p:nvSpPr>
            <p:cNvPr id="99" name="Rounded Rectangle 98">
              <a:extLst>
                <a:ext uri="{FF2B5EF4-FFF2-40B4-BE49-F238E27FC236}">
                  <a16:creationId xmlns:a16="http://schemas.microsoft.com/office/drawing/2014/main" id="{2958313E-0B66-5EB8-CA4D-9F050411D727}"/>
                </a:ext>
              </a:extLst>
            </p:cNvPr>
            <p:cNvSpPr/>
            <p:nvPr/>
          </p:nvSpPr>
          <p:spPr>
            <a:xfrm>
              <a:off x="6677759" y="-4700118"/>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22677" y="-4855005"/>
              <a:ext cx="1657408" cy="344069"/>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1986753" y="6578945"/>
            <a:ext cx="5262617" cy="1569660"/>
          </a:xfrm>
          <a:prstGeom prst="rect">
            <a:avLst/>
          </a:prstGeom>
        </p:spPr>
        <p:txBody>
          <a:bodyPr wrap="square">
            <a:spAutoFit/>
          </a:bodyPr>
          <a:lstStyle/>
          <a:p>
            <a:r>
              <a:rPr lang="en-GB" sz="1600" b="1" dirty="0">
                <a:solidFill>
                  <a:srgbClr val="29543A"/>
                </a:solidFill>
                <a:latin typeface="Calibri" panose="020F0502020204030204" pitchFamily="34" charset="0"/>
                <a:cs typeface="Times New Roman" panose="02020603050405020304" pitchFamily="18" charset="0"/>
              </a:rPr>
              <a:t>VOCABULARY</a:t>
            </a:r>
          </a:p>
          <a:p>
            <a:r>
              <a:rPr lang="en-GB" sz="1600" b="1" dirty="0">
                <a:solidFill>
                  <a:srgbClr val="29543A"/>
                </a:solidFill>
                <a:latin typeface="Calibri" panose="020F0502020204030204" pitchFamily="34" charset="0"/>
                <a:cs typeface="Times New Roman" panose="02020603050405020304" pitchFamily="18" charset="0"/>
              </a:rPr>
              <a:t>Internet (of Things), World Wide Web, search engine, website, server, browser, (wired and wireless) network, router, hub, switch, ISP, metadata, data, protocol, packet, address, bandwidth, connectivity, 3G,4G,5G, node, host, client, VOIP </a:t>
            </a:r>
          </a:p>
        </p:txBody>
      </p:sp>
      <p:sp>
        <p:nvSpPr>
          <p:cNvPr id="56" name="Oval 55">
            <a:extLst>
              <a:ext uri="{FF2B5EF4-FFF2-40B4-BE49-F238E27FC236}">
                <a16:creationId xmlns:a16="http://schemas.microsoft.com/office/drawing/2014/main" id="{A0C58BD1-B155-869A-5BA6-2ACCFCD16DA0}"/>
              </a:ext>
            </a:extLst>
          </p:cNvPr>
          <p:cNvSpPr/>
          <p:nvPr/>
        </p:nvSpPr>
        <p:spPr>
          <a:xfrm>
            <a:off x="2166488" y="7799160"/>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59" name="Oval 4">
            <a:extLst>
              <a:ext uri="{FF2B5EF4-FFF2-40B4-BE49-F238E27FC236}">
                <a16:creationId xmlns:a16="http://schemas.microsoft.com/office/drawing/2014/main" id="{7DE0C758-E726-AD6B-ADD4-0C07772FBCBF}"/>
              </a:ext>
            </a:extLst>
          </p:cNvPr>
          <p:cNvSpPr txBox="1"/>
          <p:nvPr/>
        </p:nvSpPr>
        <p:spPr>
          <a:xfrm>
            <a:off x="2327182" y="7976792"/>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The Internet </a:t>
            </a:r>
          </a:p>
        </p:txBody>
      </p:sp>
      <p:sp>
        <p:nvSpPr>
          <p:cNvPr id="60" name="Rounded Rectangle 84">
            <a:extLst>
              <a:ext uri="{FF2B5EF4-FFF2-40B4-BE49-F238E27FC236}">
                <a16:creationId xmlns:a16="http://schemas.microsoft.com/office/drawing/2014/main" id="{A131D053-1C5B-47E3-6C61-0C3F32B0E6E8}"/>
              </a:ext>
            </a:extLst>
          </p:cNvPr>
          <p:cNvSpPr/>
          <p:nvPr/>
        </p:nvSpPr>
        <p:spPr>
          <a:xfrm>
            <a:off x="169044" y="6769610"/>
            <a:ext cx="1633210" cy="1985696"/>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1" name="Rounded Rectangle 24">
            <a:extLst>
              <a:ext uri="{FF2B5EF4-FFF2-40B4-BE49-F238E27FC236}">
                <a16:creationId xmlns:a16="http://schemas.microsoft.com/office/drawing/2014/main" id="{36C8B6CE-2731-7171-C666-1F3FB8D83B57}"/>
              </a:ext>
            </a:extLst>
          </p:cNvPr>
          <p:cNvSpPr txBox="1"/>
          <p:nvPr/>
        </p:nvSpPr>
        <p:spPr>
          <a:xfrm>
            <a:off x="359515" y="7515468"/>
            <a:ext cx="1252262" cy="426941"/>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How do  network components (servers, browsers, protocols) work together?</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6" y="1544297"/>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8" y="1722438"/>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GOLDEN</a:t>
            </a:r>
            <a:br>
              <a:rPr lang="en-GB" sz="1600" dirty="0">
                <a:solidFill>
                  <a:schemeClr val="bg1"/>
                </a:solidFill>
                <a:latin typeface="+mj-lt"/>
              </a:rPr>
            </a:br>
            <a:r>
              <a:rPr lang="en-GB" sz="1600" dirty="0">
                <a:solidFill>
                  <a:schemeClr val="bg1"/>
                </a:solidFill>
                <a:latin typeface="+mj-lt"/>
              </a:rPr>
              <a:t>THREAD </a:t>
            </a:r>
            <a:br>
              <a:rPr lang="en-GB" sz="1600" dirty="0">
                <a:solidFill>
                  <a:schemeClr val="bg1"/>
                </a:solidFill>
                <a:latin typeface="+mj-lt"/>
              </a:rPr>
            </a:br>
            <a:r>
              <a:rPr lang="en-GB" sz="1600" dirty="0">
                <a:solidFill>
                  <a:schemeClr val="bg1"/>
                </a:solidFill>
                <a:latin typeface="+mj-lt"/>
              </a:rPr>
              <a:t>QUESTION</a:t>
            </a:r>
          </a:p>
        </p:txBody>
      </p:sp>
      <p:sp>
        <p:nvSpPr>
          <p:cNvPr id="87" name="Rounded Rectangle 67">
            <a:extLst>
              <a:ext uri="{FF2B5EF4-FFF2-40B4-BE49-F238E27FC236}">
                <a16:creationId xmlns:a16="http://schemas.microsoft.com/office/drawing/2014/main" id="{ABCF1784-5AD4-C72F-1F28-B6B03033501B}"/>
              </a:ext>
            </a:extLst>
          </p:cNvPr>
          <p:cNvSpPr/>
          <p:nvPr/>
        </p:nvSpPr>
        <p:spPr>
          <a:xfrm>
            <a:off x="-1963158" y="1846280"/>
            <a:ext cx="1776895" cy="4696156"/>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8" name="Rounded Rectangle 14">
            <a:extLst>
              <a:ext uri="{FF2B5EF4-FFF2-40B4-BE49-F238E27FC236}">
                <a16:creationId xmlns:a16="http://schemas.microsoft.com/office/drawing/2014/main" id="{E6F332F4-808C-AEDF-CEB7-3D488826180F}"/>
              </a:ext>
            </a:extLst>
          </p:cNvPr>
          <p:cNvSpPr txBox="1"/>
          <p:nvPr/>
        </p:nvSpPr>
        <p:spPr>
          <a:xfrm>
            <a:off x="-1781605" y="3845095"/>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dirty="0">
                <a:solidFill>
                  <a:schemeClr val="bg1"/>
                </a:solidFill>
                <a:latin typeface="+mj-lt"/>
              </a:rPr>
              <a:t>Coming from: computing systems </a:t>
            </a:r>
            <a:r>
              <a:rPr lang="en-GB" sz="1884" dirty="0">
                <a:solidFill>
                  <a:schemeClr val="bg1"/>
                </a:solidFill>
                <a:latin typeface="+mj-lt"/>
              </a:rPr>
              <a:t>To understand computer  networks, we need to understand what a computing system is</a:t>
            </a:r>
            <a:endParaRPr lang="en-GB" sz="1600" dirty="0">
              <a:solidFill>
                <a:schemeClr val="bg1"/>
              </a:solidFill>
              <a:latin typeface="+mj-lt"/>
            </a:endParaRPr>
          </a:p>
        </p:txBody>
      </p:sp>
      <p:sp>
        <p:nvSpPr>
          <p:cNvPr id="52" name="Rounded Rectangle 84">
            <a:extLst>
              <a:ext uri="{FF2B5EF4-FFF2-40B4-BE49-F238E27FC236}">
                <a16:creationId xmlns:a16="http://schemas.microsoft.com/office/drawing/2014/main" id="{E3CB3EBD-F964-AB3D-41EA-A91764FECFFC}"/>
              </a:ext>
            </a:extLst>
          </p:cNvPr>
          <p:cNvSpPr/>
          <p:nvPr/>
        </p:nvSpPr>
        <p:spPr>
          <a:xfrm>
            <a:off x="10400685" y="8512842"/>
            <a:ext cx="2471315" cy="125955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53" name="Rounded Rectangle 28">
            <a:extLst>
              <a:ext uri="{FF2B5EF4-FFF2-40B4-BE49-F238E27FC236}">
                <a16:creationId xmlns:a16="http://schemas.microsoft.com/office/drawing/2014/main" id="{417D4D48-017E-7C61-2013-E3C1348CF22B}"/>
              </a:ext>
            </a:extLst>
          </p:cNvPr>
          <p:cNvSpPr txBox="1"/>
          <p:nvPr/>
        </p:nvSpPr>
        <p:spPr>
          <a:xfrm>
            <a:off x="10705429" y="8816525"/>
            <a:ext cx="1861942" cy="640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What is the impact of the internet on society?</a:t>
            </a:r>
          </a:p>
        </p:txBody>
      </p:sp>
      <p:sp>
        <p:nvSpPr>
          <p:cNvPr id="58" name="Rounded Rectangle 67">
            <a:extLst>
              <a:ext uri="{FF2B5EF4-FFF2-40B4-BE49-F238E27FC236}">
                <a16:creationId xmlns:a16="http://schemas.microsoft.com/office/drawing/2014/main" id="{77707052-276F-58C8-E81D-614BADC4CA08}"/>
              </a:ext>
            </a:extLst>
          </p:cNvPr>
          <p:cNvSpPr/>
          <p:nvPr/>
        </p:nvSpPr>
        <p:spPr>
          <a:xfrm>
            <a:off x="17610138" y="7799160"/>
            <a:ext cx="2026550" cy="3033169"/>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3" name="Rounded Rectangle 14">
            <a:extLst>
              <a:ext uri="{FF2B5EF4-FFF2-40B4-BE49-F238E27FC236}">
                <a16:creationId xmlns:a16="http://schemas.microsoft.com/office/drawing/2014/main" id="{39D6EFC5-3664-1821-0A1B-55BF86DCDCD1}"/>
              </a:ext>
            </a:extLst>
          </p:cNvPr>
          <p:cNvSpPr txBox="1"/>
          <p:nvPr/>
        </p:nvSpPr>
        <p:spPr>
          <a:xfrm>
            <a:off x="17791691" y="9155451"/>
            <a:ext cx="1639309" cy="330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dirty="0">
                <a:solidFill>
                  <a:schemeClr val="bg1"/>
                </a:solidFill>
                <a:latin typeface="+mj-lt"/>
              </a:rPr>
              <a:t>Leading to: network security </a:t>
            </a:r>
            <a:r>
              <a:rPr lang="en-GB" sz="1884" dirty="0">
                <a:solidFill>
                  <a:schemeClr val="bg1"/>
                </a:solidFill>
                <a:latin typeface="+mj-lt"/>
              </a:rPr>
              <a:t>With an understanding of how computers work, we can tackle topics like cybersecurity!</a:t>
            </a:r>
            <a:endParaRPr lang="en-GB" sz="1600" dirty="0">
              <a:solidFill>
                <a:schemeClr val="bg1"/>
              </a:solidFill>
              <a:latin typeface="+mj-lt"/>
            </a:endParaRPr>
          </a:p>
        </p:txBody>
      </p:sp>
    </p:spTree>
    <p:extLst>
      <p:ext uri="{BB962C8B-B14F-4D97-AF65-F5344CB8AC3E}">
        <p14:creationId xmlns:p14="http://schemas.microsoft.com/office/powerpoint/2010/main" val="3113560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Props1.xml><?xml version="1.0" encoding="utf-8"?>
<ds:datastoreItem xmlns:ds="http://schemas.openxmlformats.org/officeDocument/2006/customXml" ds:itemID="{80F9A475-C0B0-4040-8162-B497F3D44CCB}"/>
</file>

<file path=customXml/itemProps2.xml><?xml version="1.0" encoding="utf-8"?>
<ds:datastoreItem xmlns:ds="http://schemas.openxmlformats.org/officeDocument/2006/customXml" ds:itemID="{C0224674-72A4-4717-A2D9-53D4973ABBC4}"/>
</file>

<file path=customXml/itemProps3.xml><?xml version="1.0" encoding="utf-8"?>
<ds:datastoreItem xmlns:ds="http://schemas.openxmlformats.org/officeDocument/2006/customXml" ds:itemID="{AA32AAF2-E7CC-4351-BC50-40B6BCEE42C4}"/>
</file>

<file path=docProps/app.xml><?xml version="1.0" encoding="utf-8"?>
<Properties xmlns="http://schemas.openxmlformats.org/officeDocument/2006/extended-properties" xmlns:vt="http://schemas.openxmlformats.org/officeDocument/2006/docPropsVTypes">
  <Template>Office Theme</Template>
  <TotalTime>1580</TotalTime>
  <Words>433</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Quicksand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lastModifiedBy>Simon Brown</cp:lastModifiedBy>
  <cp:revision>13</cp:revision>
  <dcterms:created xsi:type="dcterms:W3CDTF">2022-06-12T19:26:36Z</dcterms:created>
  <dcterms:modified xsi:type="dcterms:W3CDTF">2022-07-08T14:58:37Z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ies>
</file>