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5"/>
  </p:sldMasterIdLst>
  <p:notesMasterIdLst>
    <p:notesMasterId r:id="rId7"/>
  </p:notesMasterIdLst>
  <p:sldIdLst>
    <p:sldId id="257" r:id="rId6"/>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43A"/>
    <a:srgbClr val="DFA139"/>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0"/>
    <p:restoredTop sz="94694"/>
  </p:normalViewPr>
  <p:slideViewPr>
    <p:cSldViewPr snapToGrid="0" snapToObjects="1">
      <p:cViewPr varScale="1">
        <p:scale>
          <a:sx n="74" d="100"/>
          <a:sy n="74" d="100"/>
        </p:scale>
        <p:origin x="3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1" Type="http://schemas.openxmlformats.org/officeDocument/2006/relationships/tableStyles" Target="tableStyles.xml"/><Relationship Id="rId6" Type="http://schemas.openxmlformats.org/officeDocument/2006/relationships/slide" Target="slides/slide1.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70AC67EE-983F-4251-94F6-4DF52BBB8EBF}"/>
    <pc:docChg chg="undo custSel delSld modSld delMainMaster">
      <pc:chgData name="Simon Brown" userId="19938383-fec8-4f89-b642-60601738aaa5" providerId="ADAL" clId="{70AC67EE-983F-4251-94F6-4DF52BBB8EBF}" dt="2023-02-01T11:02:07.952" v="950" actId="478"/>
      <pc:docMkLst>
        <pc:docMk/>
      </pc:docMkLst>
      <pc:sldChg chg="addSp delSp modSp mod">
        <pc:chgData name="Simon Brown" userId="19938383-fec8-4f89-b642-60601738aaa5" providerId="ADAL" clId="{70AC67EE-983F-4251-94F6-4DF52BBB8EBF}" dt="2023-02-01T11:02:07.952" v="950" actId="478"/>
        <pc:sldMkLst>
          <pc:docMk/>
          <pc:sldMk cId="3113560296" sldId="257"/>
        </pc:sldMkLst>
        <pc:spChg chg="mod">
          <ac:chgData name="Simon Brown" userId="19938383-fec8-4f89-b642-60601738aaa5" providerId="ADAL" clId="{70AC67EE-983F-4251-94F6-4DF52BBB8EBF}" dt="2023-02-01T10:53:11.901" v="405" actId="20577"/>
          <ac:spMkLst>
            <pc:docMk/>
            <pc:sldMk cId="3113560296" sldId="257"/>
            <ac:spMk id="5" creationId="{7E23BAF7-6DEB-BD0E-7117-EB326F2EAAF0}"/>
          </ac:spMkLst>
        </pc:spChg>
        <pc:spChg chg="mod">
          <ac:chgData name="Simon Brown" userId="19938383-fec8-4f89-b642-60601738aaa5" providerId="ADAL" clId="{70AC67EE-983F-4251-94F6-4DF52BBB8EBF}" dt="2023-02-01T11:01:22.619" v="947" actId="403"/>
          <ac:spMkLst>
            <pc:docMk/>
            <pc:sldMk cId="3113560296" sldId="257"/>
            <ac:spMk id="7" creationId="{E982D907-FB54-85DF-0B05-5B001C3D289C}"/>
          </ac:spMkLst>
        </pc:spChg>
        <pc:spChg chg="mod">
          <ac:chgData name="Simon Brown" userId="19938383-fec8-4f89-b642-60601738aaa5" providerId="ADAL" clId="{70AC67EE-983F-4251-94F6-4DF52BBB8EBF}" dt="2023-02-01T10:48:26.556" v="12" actId="14100"/>
          <ac:spMkLst>
            <pc:docMk/>
            <pc:sldMk cId="3113560296" sldId="257"/>
            <ac:spMk id="8" creationId="{9F74351F-906E-5255-29C3-A38A12C6BEF6}"/>
          </ac:spMkLst>
        </pc:spChg>
        <pc:spChg chg="mod">
          <ac:chgData name="Simon Brown" userId="19938383-fec8-4f89-b642-60601738aaa5" providerId="ADAL" clId="{70AC67EE-983F-4251-94F6-4DF52BBB8EBF}" dt="2023-02-01T10:49:59.693" v="73" actId="20577"/>
          <ac:spMkLst>
            <pc:docMk/>
            <pc:sldMk cId="3113560296" sldId="257"/>
            <ac:spMk id="11" creationId="{B8A76B57-EE93-913E-E4B0-5B93EAEA44D0}"/>
          </ac:spMkLst>
        </pc:spChg>
        <pc:spChg chg="add mod">
          <ac:chgData name="Simon Brown" userId="19938383-fec8-4f89-b642-60601738aaa5" providerId="ADAL" clId="{70AC67EE-983F-4251-94F6-4DF52BBB8EBF}" dt="2023-02-01T10:56:09.170" v="695" actId="1076"/>
          <ac:spMkLst>
            <pc:docMk/>
            <pc:sldMk cId="3113560296" sldId="257"/>
            <ac:spMk id="12" creationId="{3C14CBB6-E3BE-6172-E0AB-CE4A476613C1}"/>
          </ac:spMkLst>
        </pc:spChg>
        <pc:spChg chg="add mod">
          <ac:chgData name="Simon Brown" userId="19938383-fec8-4f89-b642-60601738aaa5" providerId="ADAL" clId="{70AC67EE-983F-4251-94F6-4DF52BBB8EBF}" dt="2023-02-01T10:56:27.819" v="699" actId="113"/>
          <ac:spMkLst>
            <pc:docMk/>
            <pc:sldMk cId="3113560296" sldId="257"/>
            <ac:spMk id="14" creationId="{C89A6B95-4710-99DB-31FD-5E17CB481566}"/>
          </ac:spMkLst>
        </pc:spChg>
        <pc:spChg chg="mod">
          <ac:chgData name="Simon Brown" userId="19938383-fec8-4f89-b642-60601738aaa5" providerId="ADAL" clId="{70AC67EE-983F-4251-94F6-4DF52BBB8EBF}" dt="2023-02-01T11:01:08.057" v="944" actId="1076"/>
          <ac:spMkLst>
            <pc:docMk/>
            <pc:sldMk cId="3113560296" sldId="257"/>
            <ac:spMk id="15" creationId="{96382593-E648-AF0D-9439-0D4B94C154AD}"/>
          </ac:spMkLst>
        </pc:spChg>
        <pc:spChg chg="add mod">
          <ac:chgData name="Simon Brown" userId="19938383-fec8-4f89-b642-60601738aaa5" providerId="ADAL" clId="{70AC67EE-983F-4251-94F6-4DF52BBB8EBF}" dt="2023-02-01T10:56:44.266" v="701" actId="1076"/>
          <ac:spMkLst>
            <pc:docMk/>
            <pc:sldMk cId="3113560296" sldId="257"/>
            <ac:spMk id="16" creationId="{A75A068B-34FE-3B5A-1240-E8B7E3E0AE1E}"/>
          </ac:spMkLst>
        </pc:spChg>
        <pc:spChg chg="mod">
          <ac:chgData name="Simon Brown" userId="19938383-fec8-4f89-b642-60601738aaa5" providerId="ADAL" clId="{70AC67EE-983F-4251-94F6-4DF52BBB8EBF}" dt="2023-02-01T10:55:14.041" v="605" actId="1076"/>
          <ac:spMkLst>
            <pc:docMk/>
            <pc:sldMk cId="3113560296" sldId="257"/>
            <ac:spMk id="17" creationId="{90A9E868-8A4D-CBB0-1556-FF290E733B96}"/>
          </ac:spMkLst>
        </pc:spChg>
        <pc:spChg chg="add mod">
          <ac:chgData name="Simon Brown" userId="19938383-fec8-4f89-b642-60601738aaa5" providerId="ADAL" clId="{70AC67EE-983F-4251-94F6-4DF52BBB8EBF}" dt="2023-02-01T10:57:00.505" v="740" actId="113"/>
          <ac:spMkLst>
            <pc:docMk/>
            <pc:sldMk cId="3113560296" sldId="257"/>
            <ac:spMk id="20" creationId="{CE3A6225-8016-F1A9-4EEF-55F725BC6C36}"/>
          </ac:spMkLst>
        </pc:spChg>
        <pc:spChg chg="add mod">
          <ac:chgData name="Simon Brown" userId="19938383-fec8-4f89-b642-60601738aaa5" providerId="ADAL" clId="{70AC67EE-983F-4251-94F6-4DF52BBB8EBF}" dt="2023-02-01T11:00:17.297" v="913" actId="14100"/>
          <ac:spMkLst>
            <pc:docMk/>
            <pc:sldMk cId="3113560296" sldId="257"/>
            <ac:spMk id="22" creationId="{43CFD798-6109-C4C5-2159-813791DA8CF1}"/>
          </ac:spMkLst>
        </pc:spChg>
        <pc:spChg chg="add mod">
          <ac:chgData name="Simon Brown" userId="19938383-fec8-4f89-b642-60601738aaa5" providerId="ADAL" clId="{70AC67EE-983F-4251-94F6-4DF52BBB8EBF}" dt="2023-02-01T11:00:19.601" v="914" actId="14100"/>
          <ac:spMkLst>
            <pc:docMk/>
            <pc:sldMk cId="3113560296" sldId="257"/>
            <ac:spMk id="23" creationId="{C50F9D32-3AD1-C1FD-F9DA-9591DD990594}"/>
          </ac:spMkLst>
        </pc:spChg>
        <pc:spChg chg="add mod">
          <ac:chgData name="Simon Brown" userId="19938383-fec8-4f89-b642-60601738aaa5" providerId="ADAL" clId="{70AC67EE-983F-4251-94F6-4DF52BBB8EBF}" dt="2023-02-01T11:00:26.514" v="916" actId="1076"/>
          <ac:spMkLst>
            <pc:docMk/>
            <pc:sldMk cId="3113560296" sldId="257"/>
            <ac:spMk id="24" creationId="{3AE06E8E-E495-6B16-083A-98808927DA82}"/>
          </ac:spMkLst>
        </pc:spChg>
        <pc:spChg chg="add mod">
          <ac:chgData name="Simon Brown" userId="19938383-fec8-4f89-b642-60601738aaa5" providerId="ADAL" clId="{70AC67EE-983F-4251-94F6-4DF52BBB8EBF}" dt="2023-02-01T11:00:39.660" v="918" actId="207"/>
          <ac:spMkLst>
            <pc:docMk/>
            <pc:sldMk cId="3113560296" sldId="257"/>
            <ac:spMk id="25" creationId="{1F6EF83A-FEC1-1DCF-6AA5-A486C0A132ED}"/>
          </ac:spMkLst>
        </pc:spChg>
        <pc:spChg chg="mod">
          <ac:chgData name="Simon Brown" userId="19938383-fec8-4f89-b642-60601738aaa5" providerId="ADAL" clId="{70AC67EE-983F-4251-94F6-4DF52BBB8EBF}" dt="2023-02-01T11:01:17.961" v="945" actId="1076"/>
          <ac:spMkLst>
            <pc:docMk/>
            <pc:sldMk cId="3113560296" sldId="257"/>
            <ac:spMk id="55" creationId="{1B3768F0-3076-CD99-D6E7-1852AD25814F}"/>
          </ac:spMkLst>
        </pc:spChg>
        <pc:spChg chg="mod">
          <ac:chgData name="Simon Brown" userId="19938383-fec8-4f89-b642-60601738aaa5" providerId="ADAL" clId="{70AC67EE-983F-4251-94F6-4DF52BBB8EBF}" dt="2023-02-01T11:01:08.057" v="944" actId="1076"/>
          <ac:spMkLst>
            <pc:docMk/>
            <pc:sldMk cId="3113560296" sldId="257"/>
            <ac:spMk id="57" creationId="{9B53769B-2503-E118-2DBE-CEFD551A5C6E}"/>
          </ac:spMkLst>
        </pc:spChg>
        <pc:spChg chg="mod">
          <ac:chgData name="Simon Brown" userId="19938383-fec8-4f89-b642-60601738aaa5" providerId="ADAL" clId="{70AC67EE-983F-4251-94F6-4DF52BBB8EBF}" dt="2023-02-01T10:59:43.307" v="908" actId="20577"/>
          <ac:spMkLst>
            <pc:docMk/>
            <pc:sldMk cId="3113560296" sldId="257"/>
            <ac:spMk id="58" creationId="{250950E1-2447-5462-DA0F-EC9D80542C00}"/>
          </ac:spMkLst>
        </pc:spChg>
        <pc:spChg chg="mod">
          <ac:chgData name="Simon Brown" userId="19938383-fec8-4f89-b642-60601738aaa5" providerId="ADAL" clId="{70AC67EE-983F-4251-94F6-4DF52BBB8EBF}" dt="2023-02-01T10:59:25.022" v="868" actId="20577"/>
          <ac:spMkLst>
            <pc:docMk/>
            <pc:sldMk cId="3113560296" sldId="257"/>
            <ac:spMk id="62" creationId="{F0984B11-B30F-92E3-05BC-726453569A52}"/>
          </ac:spMkLst>
        </pc:spChg>
        <pc:spChg chg="mod">
          <ac:chgData name="Simon Brown" userId="19938383-fec8-4f89-b642-60601738aaa5" providerId="ADAL" clId="{70AC67EE-983F-4251-94F6-4DF52BBB8EBF}" dt="2023-02-01T10:59:12.358" v="824" actId="113"/>
          <ac:spMkLst>
            <pc:docMk/>
            <pc:sldMk cId="3113560296" sldId="257"/>
            <ac:spMk id="64" creationId="{98487DF8-CB32-F98E-F8A0-3EF31B4CD37C}"/>
          </ac:spMkLst>
        </pc:spChg>
        <pc:spChg chg="mod">
          <ac:chgData name="Simon Brown" userId="19938383-fec8-4f89-b642-60601738aaa5" providerId="ADAL" clId="{70AC67EE-983F-4251-94F6-4DF52BBB8EBF}" dt="2023-02-01T10:57:36.209" v="790" actId="1076"/>
          <ac:spMkLst>
            <pc:docMk/>
            <pc:sldMk cId="3113560296" sldId="257"/>
            <ac:spMk id="66" creationId="{38CF2F11-9A3C-31A9-1635-FACC97583F4A}"/>
          </ac:spMkLst>
        </pc:spChg>
        <pc:spChg chg="del">
          <ac:chgData name="Simon Brown" userId="19938383-fec8-4f89-b642-60601738aaa5" providerId="ADAL" clId="{70AC67EE-983F-4251-94F6-4DF52BBB8EBF}" dt="2023-02-01T10:55:41.593" v="647" actId="478"/>
          <ac:spMkLst>
            <pc:docMk/>
            <pc:sldMk cId="3113560296" sldId="257"/>
            <ac:spMk id="70" creationId="{2D05B31B-F485-C19A-7C2E-17A43DCC86EA}"/>
          </ac:spMkLst>
        </pc:spChg>
        <pc:spChg chg="mod">
          <ac:chgData name="Simon Brown" userId="19938383-fec8-4f89-b642-60601738aaa5" providerId="ADAL" clId="{70AC67EE-983F-4251-94F6-4DF52BBB8EBF}" dt="2023-02-01T10:55:30.493" v="644" actId="20577"/>
          <ac:spMkLst>
            <pc:docMk/>
            <pc:sldMk cId="3113560296" sldId="257"/>
            <ac:spMk id="72" creationId="{C2D498F8-390E-A411-AE4A-1B94FE544547}"/>
          </ac:spMkLst>
        </pc:spChg>
        <pc:spChg chg="mod">
          <ac:chgData name="Simon Brown" userId="19938383-fec8-4f89-b642-60601738aaa5" providerId="ADAL" clId="{70AC67EE-983F-4251-94F6-4DF52BBB8EBF}" dt="2023-02-01T10:54:38.145" v="563" actId="1076"/>
          <ac:spMkLst>
            <pc:docMk/>
            <pc:sldMk cId="3113560296" sldId="257"/>
            <ac:spMk id="73" creationId="{7C9344B0-E07A-AEAF-43B5-17C3ADDFD1AB}"/>
          </ac:spMkLst>
        </pc:spChg>
        <pc:spChg chg="del">
          <ac:chgData name="Simon Brown" userId="19938383-fec8-4f89-b642-60601738aaa5" providerId="ADAL" clId="{70AC67EE-983F-4251-94F6-4DF52BBB8EBF}" dt="2023-02-01T10:54:17.369" v="552" actId="478"/>
          <ac:spMkLst>
            <pc:docMk/>
            <pc:sldMk cId="3113560296" sldId="257"/>
            <ac:spMk id="75" creationId="{DDA1DB1F-6325-50A1-F05B-20DBB297C10F}"/>
          </ac:spMkLst>
        </pc:spChg>
        <pc:spChg chg="mod">
          <ac:chgData name="Simon Brown" userId="19938383-fec8-4f89-b642-60601738aaa5" providerId="ADAL" clId="{70AC67EE-983F-4251-94F6-4DF52BBB8EBF}" dt="2023-02-01T10:53:48.528" v="471" actId="20577"/>
          <ac:spMkLst>
            <pc:docMk/>
            <pc:sldMk cId="3113560296" sldId="257"/>
            <ac:spMk id="76" creationId="{1FF96299-F03F-9BF6-1C16-817E83CAE2D2}"/>
          </ac:spMkLst>
        </pc:spChg>
        <pc:spChg chg="mod">
          <ac:chgData name="Simon Brown" userId="19938383-fec8-4f89-b642-60601738aaa5" providerId="ADAL" clId="{70AC67EE-983F-4251-94F6-4DF52BBB8EBF}" dt="2023-02-01T10:55:20.489" v="606" actId="1076"/>
          <ac:spMkLst>
            <pc:docMk/>
            <pc:sldMk cId="3113560296" sldId="257"/>
            <ac:spMk id="77" creationId="{13DE860F-3BBF-A8D3-C43E-87E48BAC0F02}"/>
          </ac:spMkLst>
        </pc:spChg>
        <pc:spChg chg="mod">
          <ac:chgData name="Simon Brown" userId="19938383-fec8-4f89-b642-60601738aaa5" providerId="ADAL" clId="{70AC67EE-983F-4251-94F6-4DF52BBB8EBF}" dt="2023-02-01T10:54:47.262" v="581" actId="20577"/>
          <ac:spMkLst>
            <pc:docMk/>
            <pc:sldMk cId="3113560296" sldId="257"/>
            <ac:spMk id="78" creationId="{5FA57206-FF5E-1AF8-5397-0688F7A1051F}"/>
          </ac:spMkLst>
        </pc:spChg>
        <pc:spChg chg="mod">
          <ac:chgData name="Simon Brown" userId="19938383-fec8-4f89-b642-60601738aaa5" providerId="ADAL" clId="{70AC67EE-983F-4251-94F6-4DF52BBB8EBF}" dt="2023-02-01T10:54:09.616" v="551" actId="20577"/>
          <ac:spMkLst>
            <pc:docMk/>
            <pc:sldMk cId="3113560296" sldId="257"/>
            <ac:spMk id="80" creationId="{53258AD4-4D5D-3ECF-FC2E-23548509E558}"/>
          </ac:spMkLst>
        </pc:spChg>
        <pc:spChg chg="mod">
          <ac:chgData name="Simon Brown" userId="19938383-fec8-4f89-b642-60601738aaa5" providerId="ADAL" clId="{70AC67EE-983F-4251-94F6-4DF52BBB8EBF}" dt="2023-02-01T10:54:00.294" v="517" actId="20577"/>
          <ac:spMkLst>
            <pc:docMk/>
            <pc:sldMk cId="3113560296" sldId="257"/>
            <ac:spMk id="82" creationId="{D4753CED-B0FD-A616-2B67-24ED603B7341}"/>
          </ac:spMkLst>
        </pc:spChg>
        <pc:spChg chg="del">
          <ac:chgData name="Simon Brown" userId="19938383-fec8-4f89-b642-60601738aaa5" providerId="ADAL" clId="{70AC67EE-983F-4251-94F6-4DF52BBB8EBF}" dt="2023-02-01T10:55:41.593" v="647" actId="478"/>
          <ac:spMkLst>
            <pc:docMk/>
            <pc:sldMk cId="3113560296" sldId="257"/>
            <ac:spMk id="83" creationId="{57957A3F-0E44-6490-EA21-19972574F4B7}"/>
          </ac:spMkLst>
        </pc:spChg>
        <pc:spChg chg="mod">
          <ac:chgData name="Simon Brown" userId="19938383-fec8-4f89-b642-60601738aaa5" providerId="ADAL" clId="{70AC67EE-983F-4251-94F6-4DF52BBB8EBF}" dt="2023-02-01T11:01:54.793" v="949" actId="1076"/>
          <ac:spMkLst>
            <pc:docMk/>
            <pc:sldMk cId="3113560296" sldId="257"/>
            <ac:spMk id="84" creationId="{0F742D97-FF26-1CAF-6EA0-107EE4298057}"/>
          </ac:spMkLst>
        </pc:spChg>
        <pc:spChg chg="mod">
          <ac:chgData name="Simon Brown" userId="19938383-fec8-4f89-b642-60601738aaa5" providerId="ADAL" clId="{70AC67EE-983F-4251-94F6-4DF52BBB8EBF}" dt="2023-02-01T10:57:21.753" v="748" actId="1076"/>
          <ac:spMkLst>
            <pc:docMk/>
            <pc:sldMk cId="3113560296" sldId="257"/>
            <ac:spMk id="85" creationId="{ADB73BFA-5AD1-D1D6-940B-0A7CFF1190E3}"/>
          </ac:spMkLst>
        </pc:spChg>
        <pc:spChg chg="mod">
          <ac:chgData name="Simon Brown" userId="19938383-fec8-4f89-b642-60601738aaa5" providerId="ADAL" clId="{70AC67EE-983F-4251-94F6-4DF52BBB8EBF}" dt="2023-02-01T10:54:34.446" v="562" actId="20577"/>
          <ac:spMkLst>
            <pc:docMk/>
            <pc:sldMk cId="3113560296" sldId="257"/>
            <ac:spMk id="89" creationId="{CAB51A9C-7F44-ECF7-BE69-6D4FAD861037}"/>
          </ac:spMkLst>
        </pc:spChg>
        <pc:spChg chg="mod">
          <ac:chgData name="Simon Brown" userId="19938383-fec8-4f89-b642-60601738aaa5" providerId="ADAL" clId="{70AC67EE-983F-4251-94F6-4DF52BBB8EBF}" dt="2023-02-01T10:58:55.827" v="798" actId="20577"/>
          <ac:spMkLst>
            <pc:docMk/>
            <pc:sldMk cId="3113560296" sldId="257"/>
            <ac:spMk id="92" creationId="{D7DF3E29-F4FD-177B-866F-D43C3C218C21}"/>
          </ac:spMkLst>
        </pc:spChg>
        <pc:spChg chg="mod">
          <ac:chgData name="Simon Brown" userId="19938383-fec8-4f89-b642-60601738aaa5" providerId="ADAL" clId="{70AC67EE-983F-4251-94F6-4DF52BBB8EBF}" dt="2023-02-01T10:53:40.029" v="440" actId="20577"/>
          <ac:spMkLst>
            <pc:docMk/>
            <pc:sldMk cId="3113560296" sldId="257"/>
            <ac:spMk id="94" creationId="{FF98786B-2D1D-84C7-A554-729468A044E3}"/>
          </ac:spMkLst>
        </pc:spChg>
        <pc:spChg chg="mod">
          <ac:chgData name="Simon Brown" userId="19938383-fec8-4f89-b642-60601738aaa5" providerId="ADAL" clId="{70AC67EE-983F-4251-94F6-4DF52BBB8EBF}" dt="2023-02-01T10:55:14.041" v="605" actId="1076"/>
          <ac:spMkLst>
            <pc:docMk/>
            <pc:sldMk cId="3113560296" sldId="257"/>
            <ac:spMk id="99" creationId="{2958313E-0B66-5EB8-CA4D-9F050411D727}"/>
          </ac:spMkLst>
        </pc:spChg>
        <pc:spChg chg="mod">
          <ac:chgData name="Simon Brown" userId="19938383-fec8-4f89-b642-60601738aaa5" providerId="ADAL" clId="{70AC67EE-983F-4251-94F6-4DF52BBB8EBF}" dt="2023-02-01T10:59:34.477" v="889" actId="113"/>
          <ac:spMkLst>
            <pc:docMk/>
            <pc:sldMk cId="3113560296" sldId="257"/>
            <ac:spMk id="101" creationId="{2B1349DA-9D91-1168-75D9-9A759E9BDADB}"/>
          </ac:spMkLst>
        </pc:spChg>
        <pc:spChg chg="del">
          <ac:chgData name="Simon Brown" userId="19938383-fec8-4f89-b642-60601738aaa5" providerId="ADAL" clId="{70AC67EE-983F-4251-94F6-4DF52BBB8EBF}" dt="2023-02-01T10:54:17.369" v="552" actId="478"/>
          <ac:spMkLst>
            <pc:docMk/>
            <pc:sldMk cId="3113560296" sldId="257"/>
            <ac:spMk id="120" creationId="{1BA741A5-714E-4BF7-D717-BAB0134A9F06}"/>
          </ac:spMkLst>
        </pc:spChg>
        <pc:spChg chg="mod">
          <ac:chgData name="Simon Brown" userId="19938383-fec8-4f89-b642-60601738aaa5" providerId="ADAL" clId="{70AC67EE-983F-4251-94F6-4DF52BBB8EBF}" dt="2023-02-01T10:53:33.659" v="423" actId="20577"/>
          <ac:spMkLst>
            <pc:docMk/>
            <pc:sldMk cId="3113560296" sldId="257"/>
            <ac:spMk id="145" creationId="{8B1711A5-5D5C-D289-83B9-4C1B86FDF556}"/>
          </ac:spMkLst>
        </pc:spChg>
        <pc:spChg chg="mod">
          <ac:chgData name="Simon Brown" userId="19938383-fec8-4f89-b642-60601738aaa5" providerId="ADAL" clId="{70AC67EE-983F-4251-94F6-4DF52BBB8EBF}" dt="2023-02-01T10:54:28.217" v="554" actId="1076"/>
          <ac:spMkLst>
            <pc:docMk/>
            <pc:sldMk cId="3113560296" sldId="257"/>
            <ac:spMk id="146" creationId="{BFF7C34F-33C5-2077-4417-819C815684B3}"/>
          </ac:spMkLst>
        </pc:spChg>
        <pc:spChg chg="mod">
          <ac:chgData name="Simon Brown" userId="19938383-fec8-4f89-b642-60601738aaa5" providerId="ADAL" clId="{70AC67EE-983F-4251-94F6-4DF52BBB8EBF}" dt="2023-02-01T10:58:03.745" v="791" actId="1076"/>
          <ac:spMkLst>
            <pc:docMk/>
            <pc:sldMk cId="3113560296" sldId="257"/>
            <ac:spMk id="149" creationId="{D9733A0D-6F28-7253-E871-736BC42E777C}"/>
          </ac:spMkLst>
        </pc:spChg>
        <pc:picChg chg="del">
          <ac:chgData name="Simon Brown" userId="19938383-fec8-4f89-b642-60601738aaa5" providerId="ADAL" clId="{70AC67EE-983F-4251-94F6-4DF52BBB8EBF}" dt="2023-02-01T11:02:07.952" v="950" actId="478"/>
          <ac:picMkLst>
            <pc:docMk/>
            <pc:sldMk cId="3113560296" sldId="257"/>
            <ac:picMk id="2" creationId="{C2D602A6-1007-A5CB-A68A-91CEF0DF8195}"/>
          </ac:picMkLst>
        </pc:picChg>
        <pc:picChg chg="mod">
          <ac:chgData name="Simon Brown" userId="19938383-fec8-4f89-b642-60601738aaa5" providerId="ADAL" clId="{70AC67EE-983F-4251-94F6-4DF52BBB8EBF}" dt="2023-02-01T11:01:01.691" v="943" actId="1076"/>
          <ac:picMkLst>
            <pc:docMk/>
            <pc:sldMk cId="3113560296" sldId="257"/>
            <ac:picMk id="4" creationId="{086EBA85-D3AD-52B8-3692-7E19DCBB613E}"/>
          </ac:picMkLst>
        </pc:picChg>
      </pc:sldChg>
      <pc:sldChg chg="del">
        <pc:chgData name="Simon Brown" userId="19938383-fec8-4f89-b642-60601738aaa5" providerId="ADAL" clId="{70AC67EE-983F-4251-94F6-4DF52BBB8EBF}" dt="2023-02-01T10:48:13.607" v="0" actId="47"/>
        <pc:sldMkLst>
          <pc:docMk/>
          <pc:sldMk cId="1078194270" sldId="258"/>
        </pc:sldMkLst>
      </pc:sldChg>
      <pc:sldMasterChg chg="del delSldLayout">
        <pc:chgData name="Simon Brown" userId="19938383-fec8-4f89-b642-60601738aaa5" providerId="ADAL" clId="{70AC67EE-983F-4251-94F6-4DF52BBB8EBF}" dt="2023-02-01T10:48:13.607" v="0" actId="47"/>
        <pc:sldMasterMkLst>
          <pc:docMk/>
          <pc:sldMasterMk cId="831535306" sldId="2147483660"/>
        </pc:sldMasterMkLst>
        <pc:sldLayoutChg chg="del">
          <pc:chgData name="Simon Brown" userId="19938383-fec8-4f89-b642-60601738aaa5" providerId="ADAL" clId="{70AC67EE-983F-4251-94F6-4DF52BBB8EBF}" dt="2023-02-01T10:48:13.607" v="0" actId="47"/>
          <pc:sldLayoutMkLst>
            <pc:docMk/>
            <pc:sldMasterMk cId="831535306" sldId="2147483660"/>
            <pc:sldLayoutMk cId="3794400569" sldId="2147483661"/>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3835788634" sldId="2147483662"/>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3809233182" sldId="2147483663"/>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1841256957" sldId="2147483664"/>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745150346" sldId="2147483665"/>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2781546147" sldId="2147483666"/>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1793070115" sldId="2147483667"/>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90238870" sldId="2147483668"/>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17610922" sldId="2147483669"/>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1863154080" sldId="2147483670"/>
          </pc:sldLayoutMkLst>
        </pc:sldLayoutChg>
        <pc:sldLayoutChg chg="del">
          <pc:chgData name="Simon Brown" userId="19938383-fec8-4f89-b642-60601738aaa5" providerId="ADAL" clId="{70AC67EE-983F-4251-94F6-4DF52BBB8EBF}" dt="2023-02-01T10:48:13.607" v="0" actId="47"/>
          <pc:sldLayoutMkLst>
            <pc:docMk/>
            <pc:sldMasterMk cId="831535306" sldId="2147483660"/>
            <pc:sldLayoutMk cId="641852277" sldId="2147483671"/>
          </pc:sldLayoutMkLst>
        </pc:sldLayoutChg>
      </pc:sldMasterChg>
    </pc:docChg>
  </pc:docChgLst>
  <pc:docChgLst>
    <pc:chgData name="Simon Brown" userId="19938383-fec8-4f89-b642-60601738aaa5" providerId="ADAL" clId="{F566F419-F259-480B-B66C-B654B52BCED8}"/>
    <pc:docChg chg="custSel modSld">
      <pc:chgData name="Simon Brown" userId="19938383-fec8-4f89-b642-60601738aaa5" providerId="ADAL" clId="{F566F419-F259-480B-B66C-B654B52BCED8}" dt="2023-05-25T12:10:43.043" v="886" actId="478"/>
      <pc:docMkLst>
        <pc:docMk/>
      </pc:docMkLst>
      <pc:sldChg chg="delSp modSp mod">
        <pc:chgData name="Simon Brown" userId="19938383-fec8-4f89-b642-60601738aaa5" providerId="ADAL" clId="{F566F419-F259-480B-B66C-B654B52BCED8}" dt="2023-05-25T12:10:43.043" v="886" actId="478"/>
        <pc:sldMkLst>
          <pc:docMk/>
          <pc:sldMk cId="3113560296" sldId="257"/>
        </pc:sldMkLst>
        <pc:spChg chg="mod">
          <ac:chgData name="Simon Brown" userId="19938383-fec8-4f89-b642-60601738aaa5" providerId="ADAL" clId="{F566F419-F259-480B-B66C-B654B52BCED8}" dt="2023-05-25T11:49:42.838" v="63" actId="1076"/>
          <ac:spMkLst>
            <pc:docMk/>
            <pc:sldMk cId="3113560296" sldId="257"/>
            <ac:spMk id="3" creationId="{13775701-ADE2-4DDE-A6C8-3933560267D3}"/>
          </ac:spMkLst>
        </pc:spChg>
        <pc:spChg chg="mod">
          <ac:chgData name="Simon Brown" userId="19938383-fec8-4f89-b642-60601738aaa5" providerId="ADAL" clId="{F566F419-F259-480B-B66C-B654B52BCED8}" dt="2023-05-25T11:49:47.657" v="66" actId="6549"/>
          <ac:spMkLst>
            <pc:docMk/>
            <pc:sldMk cId="3113560296" sldId="257"/>
            <ac:spMk id="5" creationId="{7E23BAF7-6DEB-BD0E-7117-EB326F2EAAF0}"/>
          </ac:spMkLst>
        </pc:spChg>
        <pc:spChg chg="mod">
          <ac:chgData name="Simon Brown" userId="19938383-fec8-4f89-b642-60601738aaa5" providerId="ADAL" clId="{F566F419-F259-480B-B66C-B654B52BCED8}" dt="2023-05-25T12:10:28.307" v="884" actId="1076"/>
          <ac:spMkLst>
            <pc:docMk/>
            <pc:sldMk cId="3113560296" sldId="257"/>
            <ac:spMk id="7" creationId="{E982D907-FB54-85DF-0B05-5B001C3D289C}"/>
          </ac:spMkLst>
        </pc:spChg>
        <pc:spChg chg="mod">
          <ac:chgData name="Simon Brown" userId="19938383-fec8-4f89-b642-60601738aaa5" providerId="ADAL" clId="{F566F419-F259-480B-B66C-B654B52BCED8}" dt="2023-05-25T11:55:44.967" v="333" actId="20577"/>
          <ac:spMkLst>
            <pc:docMk/>
            <pc:sldMk cId="3113560296" sldId="257"/>
            <ac:spMk id="11" creationId="{B8A76B57-EE93-913E-E4B0-5B93EAEA44D0}"/>
          </ac:spMkLst>
        </pc:spChg>
        <pc:spChg chg="mod">
          <ac:chgData name="Simon Brown" userId="19938383-fec8-4f89-b642-60601738aaa5" providerId="ADAL" clId="{F566F419-F259-480B-B66C-B654B52BCED8}" dt="2023-05-25T12:06:18.821" v="541" actId="1076"/>
          <ac:spMkLst>
            <pc:docMk/>
            <pc:sldMk cId="3113560296" sldId="257"/>
            <ac:spMk id="12" creationId="{3C14CBB6-E3BE-6172-E0AB-CE4A476613C1}"/>
          </ac:spMkLst>
        </pc:spChg>
        <pc:spChg chg="mod">
          <ac:chgData name="Simon Brown" userId="19938383-fec8-4f89-b642-60601738aaa5" providerId="ADAL" clId="{F566F419-F259-480B-B66C-B654B52BCED8}" dt="2023-05-25T12:06:33.045" v="552" actId="20577"/>
          <ac:spMkLst>
            <pc:docMk/>
            <pc:sldMk cId="3113560296" sldId="257"/>
            <ac:spMk id="14" creationId="{C89A6B95-4710-99DB-31FD-5E17CB481566}"/>
          </ac:spMkLst>
        </pc:spChg>
        <pc:spChg chg="mod">
          <ac:chgData name="Simon Brown" userId="19938383-fec8-4f89-b642-60601738aaa5" providerId="ADAL" clId="{F566F419-F259-480B-B66C-B654B52BCED8}" dt="2023-05-25T12:10:33.170" v="885" actId="1076"/>
          <ac:spMkLst>
            <pc:docMk/>
            <pc:sldMk cId="3113560296" sldId="257"/>
            <ac:spMk id="15" creationId="{96382593-E648-AF0D-9439-0D4B94C154AD}"/>
          </ac:spMkLst>
        </pc:spChg>
        <pc:spChg chg="mod">
          <ac:chgData name="Simon Brown" userId="19938383-fec8-4f89-b642-60601738aaa5" providerId="ADAL" clId="{F566F419-F259-480B-B66C-B654B52BCED8}" dt="2023-05-25T12:06:45.788" v="568" actId="1076"/>
          <ac:spMkLst>
            <pc:docMk/>
            <pc:sldMk cId="3113560296" sldId="257"/>
            <ac:spMk id="16" creationId="{A75A068B-34FE-3B5A-1240-E8B7E3E0AE1E}"/>
          </ac:spMkLst>
        </pc:spChg>
        <pc:spChg chg="del">
          <ac:chgData name="Simon Brown" userId="19938383-fec8-4f89-b642-60601738aaa5" providerId="ADAL" clId="{F566F419-F259-480B-B66C-B654B52BCED8}" dt="2023-05-25T12:10:43.043" v="886" actId="478"/>
          <ac:spMkLst>
            <pc:docMk/>
            <pc:sldMk cId="3113560296" sldId="257"/>
            <ac:spMk id="18" creationId="{D27CE597-B958-1BB8-F421-BE0FCEFB26A4}"/>
          </ac:spMkLst>
        </pc:spChg>
        <pc:spChg chg="mod">
          <ac:chgData name="Simon Brown" userId="19938383-fec8-4f89-b642-60601738aaa5" providerId="ADAL" clId="{F566F419-F259-480B-B66C-B654B52BCED8}" dt="2023-05-25T11:49:11.065" v="16" actId="20577"/>
          <ac:spMkLst>
            <pc:docMk/>
            <pc:sldMk cId="3113560296" sldId="257"/>
            <ac:spMk id="19" creationId="{D5D53C6E-919D-B9AD-5912-7F40916E1A0A}"/>
          </ac:spMkLst>
        </pc:spChg>
        <pc:spChg chg="mod">
          <ac:chgData name="Simon Brown" userId="19938383-fec8-4f89-b642-60601738aaa5" providerId="ADAL" clId="{F566F419-F259-480B-B66C-B654B52BCED8}" dt="2023-05-25T12:06:45.788" v="568" actId="1076"/>
          <ac:spMkLst>
            <pc:docMk/>
            <pc:sldMk cId="3113560296" sldId="257"/>
            <ac:spMk id="20" creationId="{CE3A6225-8016-F1A9-4EEF-55F725BC6C36}"/>
          </ac:spMkLst>
        </pc:spChg>
        <pc:spChg chg="del">
          <ac:chgData name="Simon Brown" userId="19938383-fec8-4f89-b642-60601738aaa5" providerId="ADAL" clId="{F566F419-F259-480B-B66C-B654B52BCED8}" dt="2023-05-25T12:08:55.492" v="753" actId="478"/>
          <ac:spMkLst>
            <pc:docMk/>
            <pc:sldMk cId="3113560296" sldId="257"/>
            <ac:spMk id="22" creationId="{43CFD798-6109-C4C5-2159-813791DA8CF1}"/>
          </ac:spMkLst>
        </pc:spChg>
        <pc:spChg chg="del">
          <ac:chgData name="Simon Brown" userId="19938383-fec8-4f89-b642-60601738aaa5" providerId="ADAL" clId="{F566F419-F259-480B-B66C-B654B52BCED8}" dt="2023-05-25T12:08:55.492" v="753" actId="478"/>
          <ac:spMkLst>
            <pc:docMk/>
            <pc:sldMk cId="3113560296" sldId="257"/>
            <ac:spMk id="23" creationId="{C50F9D32-3AD1-C1FD-F9DA-9591DD990594}"/>
          </ac:spMkLst>
        </pc:spChg>
        <pc:spChg chg="mod">
          <ac:chgData name="Simon Brown" userId="19938383-fec8-4f89-b642-60601738aaa5" providerId="ADAL" clId="{F566F419-F259-480B-B66C-B654B52BCED8}" dt="2023-05-25T12:09:00.067" v="754" actId="1076"/>
          <ac:spMkLst>
            <pc:docMk/>
            <pc:sldMk cId="3113560296" sldId="257"/>
            <ac:spMk id="24" creationId="{3AE06E8E-E495-6B16-083A-98808927DA82}"/>
          </ac:spMkLst>
        </pc:spChg>
        <pc:spChg chg="mod">
          <ac:chgData name="Simon Brown" userId="19938383-fec8-4f89-b642-60601738aaa5" providerId="ADAL" clId="{F566F419-F259-480B-B66C-B654B52BCED8}" dt="2023-05-25T12:09:29.830" v="787" actId="20577"/>
          <ac:spMkLst>
            <pc:docMk/>
            <pc:sldMk cId="3113560296" sldId="257"/>
            <ac:spMk id="25" creationId="{1F6EF83A-FEC1-1DCF-6AA5-A486C0A132ED}"/>
          </ac:spMkLst>
        </pc:spChg>
        <pc:spChg chg="mod">
          <ac:chgData name="Simon Brown" userId="19938383-fec8-4f89-b642-60601738aaa5" providerId="ADAL" clId="{F566F419-F259-480B-B66C-B654B52BCED8}" dt="2023-05-25T12:10:28.307" v="884" actId="1076"/>
          <ac:spMkLst>
            <pc:docMk/>
            <pc:sldMk cId="3113560296" sldId="257"/>
            <ac:spMk id="55" creationId="{1B3768F0-3076-CD99-D6E7-1852AD25814F}"/>
          </ac:spMkLst>
        </pc:spChg>
        <pc:spChg chg="mod">
          <ac:chgData name="Simon Brown" userId="19938383-fec8-4f89-b642-60601738aaa5" providerId="ADAL" clId="{F566F419-F259-480B-B66C-B654B52BCED8}" dt="2023-05-25T12:10:33.170" v="885" actId="1076"/>
          <ac:spMkLst>
            <pc:docMk/>
            <pc:sldMk cId="3113560296" sldId="257"/>
            <ac:spMk id="57" creationId="{9B53769B-2503-E118-2DBE-CEFD551A5C6E}"/>
          </ac:spMkLst>
        </pc:spChg>
        <pc:spChg chg="del">
          <ac:chgData name="Simon Brown" userId="19938383-fec8-4f89-b642-60601738aaa5" providerId="ADAL" clId="{F566F419-F259-480B-B66C-B654B52BCED8}" dt="2023-05-25T12:08:52.330" v="752" actId="478"/>
          <ac:spMkLst>
            <pc:docMk/>
            <pc:sldMk cId="3113560296" sldId="257"/>
            <ac:spMk id="58" creationId="{250950E1-2447-5462-DA0F-EC9D80542C00}"/>
          </ac:spMkLst>
        </pc:spChg>
        <pc:spChg chg="mod">
          <ac:chgData name="Simon Brown" userId="19938383-fec8-4f89-b642-60601738aaa5" providerId="ADAL" clId="{F566F419-F259-480B-B66C-B654B52BCED8}" dt="2023-05-25T12:09:15.084" v="759" actId="1076"/>
          <ac:spMkLst>
            <pc:docMk/>
            <pc:sldMk cId="3113560296" sldId="257"/>
            <ac:spMk id="62" creationId="{F0984B11-B30F-92E3-05BC-726453569A52}"/>
          </ac:spMkLst>
        </pc:spChg>
        <pc:spChg chg="mod">
          <ac:chgData name="Simon Brown" userId="19938383-fec8-4f89-b642-60601738aaa5" providerId="ADAL" clId="{F566F419-F259-480B-B66C-B654B52BCED8}" dt="2023-05-25T12:07:36.725" v="650" actId="1076"/>
          <ac:spMkLst>
            <pc:docMk/>
            <pc:sldMk cId="3113560296" sldId="257"/>
            <ac:spMk id="64" creationId="{98487DF8-CB32-F98E-F8A0-3EF31B4CD37C}"/>
          </ac:spMkLst>
        </pc:spChg>
        <pc:spChg chg="del">
          <ac:chgData name="Simon Brown" userId="19938383-fec8-4f89-b642-60601738aaa5" providerId="ADAL" clId="{F566F419-F259-480B-B66C-B654B52BCED8}" dt="2023-05-25T12:06:51.965" v="569" actId="478"/>
          <ac:spMkLst>
            <pc:docMk/>
            <pc:sldMk cId="3113560296" sldId="257"/>
            <ac:spMk id="66" creationId="{38CF2F11-9A3C-31A9-1635-FACC97583F4A}"/>
          </ac:spMkLst>
        </pc:spChg>
        <pc:spChg chg="mod">
          <ac:chgData name="Simon Brown" userId="19938383-fec8-4f89-b642-60601738aaa5" providerId="ADAL" clId="{F566F419-F259-480B-B66C-B654B52BCED8}" dt="2023-05-25T12:06:11.238" v="539" actId="1076"/>
          <ac:spMkLst>
            <pc:docMk/>
            <pc:sldMk cId="3113560296" sldId="257"/>
            <ac:spMk id="68" creationId="{F1BAAEF8-F0D4-E179-6715-90EAB172CD2B}"/>
          </ac:spMkLst>
        </pc:spChg>
        <pc:spChg chg="mod">
          <ac:chgData name="Simon Brown" userId="19938383-fec8-4f89-b642-60601738aaa5" providerId="ADAL" clId="{F566F419-F259-480B-B66C-B654B52BCED8}" dt="2023-05-25T12:06:08.437" v="538" actId="1076"/>
          <ac:spMkLst>
            <pc:docMk/>
            <pc:sldMk cId="3113560296" sldId="257"/>
            <ac:spMk id="71" creationId="{8EE723EC-1B66-546B-F31B-414CA639B2A3}"/>
          </ac:spMkLst>
        </pc:spChg>
        <pc:spChg chg="del">
          <ac:chgData name="Simon Brown" userId="19938383-fec8-4f89-b642-60601738aaa5" providerId="ADAL" clId="{F566F419-F259-480B-B66C-B654B52BCED8}" dt="2023-05-25T12:06:03.084" v="536" actId="478"/>
          <ac:spMkLst>
            <pc:docMk/>
            <pc:sldMk cId="3113560296" sldId="257"/>
            <ac:spMk id="72" creationId="{C2D498F8-390E-A411-AE4A-1B94FE544547}"/>
          </ac:spMkLst>
        </pc:spChg>
        <pc:spChg chg="del">
          <ac:chgData name="Simon Brown" userId="19938383-fec8-4f89-b642-60601738aaa5" providerId="ADAL" clId="{F566F419-F259-480B-B66C-B654B52BCED8}" dt="2023-05-25T12:05:59.628" v="535" actId="478"/>
          <ac:spMkLst>
            <pc:docMk/>
            <pc:sldMk cId="3113560296" sldId="257"/>
            <ac:spMk id="73" creationId="{7C9344B0-E07A-AEAF-43B5-17C3ADDFD1AB}"/>
          </ac:spMkLst>
        </pc:spChg>
        <pc:spChg chg="mod">
          <ac:chgData name="Simon Brown" userId="19938383-fec8-4f89-b642-60601738aaa5" providerId="ADAL" clId="{F566F419-F259-480B-B66C-B654B52BCED8}" dt="2023-05-25T12:06:14.709" v="540" actId="1076"/>
          <ac:spMkLst>
            <pc:docMk/>
            <pc:sldMk cId="3113560296" sldId="257"/>
            <ac:spMk id="74" creationId="{B1EEF358-6E5D-6AB6-9063-61B89F2EE76E}"/>
          </ac:spMkLst>
        </pc:spChg>
        <pc:spChg chg="mod">
          <ac:chgData name="Simon Brown" userId="19938383-fec8-4f89-b642-60601738aaa5" providerId="ADAL" clId="{F566F419-F259-480B-B66C-B654B52BCED8}" dt="2023-05-25T12:06:11.238" v="539" actId="1076"/>
          <ac:spMkLst>
            <pc:docMk/>
            <pc:sldMk cId="3113560296" sldId="257"/>
            <ac:spMk id="76" creationId="{1FF96299-F03F-9BF6-1C16-817E83CAE2D2}"/>
          </ac:spMkLst>
        </pc:spChg>
        <pc:spChg chg="del">
          <ac:chgData name="Simon Brown" userId="19938383-fec8-4f89-b642-60601738aaa5" providerId="ADAL" clId="{F566F419-F259-480B-B66C-B654B52BCED8}" dt="2023-05-25T12:06:03.084" v="536" actId="478"/>
          <ac:spMkLst>
            <pc:docMk/>
            <pc:sldMk cId="3113560296" sldId="257"/>
            <ac:spMk id="77" creationId="{13DE860F-3BBF-A8D3-C43E-87E48BAC0F02}"/>
          </ac:spMkLst>
        </pc:spChg>
        <pc:spChg chg="del">
          <ac:chgData name="Simon Brown" userId="19938383-fec8-4f89-b642-60601738aaa5" providerId="ADAL" clId="{F566F419-F259-480B-B66C-B654B52BCED8}" dt="2023-05-25T12:05:59.628" v="535" actId="478"/>
          <ac:spMkLst>
            <pc:docMk/>
            <pc:sldMk cId="3113560296" sldId="257"/>
            <ac:spMk id="78" creationId="{5FA57206-FF5E-1AF8-5397-0688F7A1051F}"/>
          </ac:spMkLst>
        </pc:spChg>
        <pc:spChg chg="mod">
          <ac:chgData name="Simon Brown" userId="19938383-fec8-4f89-b642-60601738aaa5" providerId="ADAL" clId="{F566F419-F259-480B-B66C-B654B52BCED8}" dt="2023-05-25T12:06:14.709" v="540" actId="1076"/>
          <ac:spMkLst>
            <pc:docMk/>
            <pc:sldMk cId="3113560296" sldId="257"/>
            <ac:spMk id="80" creationId="{53258AD4-4D5D-3ECF-FC2E-23548509E558}"/>
          </ac:spMkLst>
        </pc:spChg>
        <pc:spChg chg="mod">
          <ac:chgData name="Simon Brown" userId="19938383-fec8-4f89-b642-60601738aaa5" providerId="ADAL" clId="{F566F419-F259-480B-B66C-B654B52BCED8}" dt="2023-05-25T12:06:08.437" v="538" actId="1076"/>
          <ac:spMkLst>
            <pc:docMk/>
            <pc:sldMk cId="3113560296" sldId="257"/>
            <ac:spMk id="82" creationId="{D4753CED-B0FD-A616-2B67-24ED603B7341}"/>
          </ac:spMkLst>
        </pc:spChg>
        <pc:spChg chg="mod">
          <ac:chgData name="Simon Brown" userId="19938383-fec8-4f89-b642-60601738aaa5" providerId="ADAL" clId="{F566F419-F259-480B-B66C-B654B52BCED8}" dt="2023-05-25T11:50:15.993" v="70" actId="14100"/>
          <ac:spMkLst>
            <pc:docMk/>
            <pc:sldMk cId="3113560296" sldId="257"/>
            <ac:spMk id="84" creationId="{0F742D97-FF26-1CAF-6EA0-107EE4298057}"/>
          </ac:spMkLst>
        </pc:spChg>
        <pc:spChg chg="del">
          <ac:chgData name="Simon Brown" userId="19938383-fec8-4f89-b642-60601738aaa5" providerId="ADAL" clId="{F566F419-F259-480B-B66C-B654B52BCED8}" dt="2023-05-25T12:06:51.965" v="569" actId="478"/>
          <ac:spMkLst>
            <pc:docMk/>
            <pc:sldMk cId="3113560296" sldId="257"/>
            <ac:spMk id="85" creationId="{ADB73BFA-5AD1-D1D6-940B-0A7CFF1190E3}"/>
          </ac:spMkLst>
        </pc:spChg>
        <pc:spChg chg="mod">
          <ac:chgData name="Simon Brown" userId="19938383-fec8-4f89-b642-60601738aaa5" providerId="ADAL" clId="{F566F419-F259-480B-B66C-B654B52BCED8}" dt="2023-05-25T12:07:33.836" v="649" actId="14100"/>
          <ac:spMkLst>
            <pc:docMk/>
            <pc:sldMk cId="3113560296" sldId="257"/>
            <ac:spMk id="86" creationId="{D90F40C7-440B-143B-A4E8-4A512FBFB2FB}"/>
          </ac:spMkLst>
        </pc:spChg>
        <pc:spChg chg="mod">
          <ac:chgData name="Simon Brown" userId="19938383-fec8-4f89-b642-60601738aaa5" providerId="ADAL" clId="{F566F419-F259-480B-B66C-B654B52BCED8}" dt="2023-05-25T12:05:49.972" v="519" actId="20577"/>
          <ac:spMkLst>
            <pc:docMk/>
            <pc:sldMk cId="3113560296" sldId="257"/>
            <ac:spMk id="89" creationId="{CAB51A9C-7F44-ECF7-BE69-6D4FAD861037}"/>
          </ac:spMkLst>
        </pc:spChg>
        <pc:spChg chg="mod">
          <ac:chgData name="Simon Brown" userId="19938383-fec8-4f89-b642-60601738aaa5" providerId="ADAL" clId="{F566F419-F259-480B-B66C-B654B52BCED8}" dt="2023-05-25T12:06:55.900" v="570" actId="1076"/>
          <ac:spMkLst>
            <pc:docMk/>
            <pc:sldMk cId="3113560296" sldId="257"/>
            <ac:spMk id="92" creationId="{D7DF3E29-F4FD-177B-866F-D43C3C218C21}"/>
          </ac:spMkLst>
        </pc:spChg>
        <pc:spChg chg="mod">
          <ac:chgData name="Simon Brown" userId="19938383-fec8-4f89-b642-60601738aaa5" providerId="ADAL" clId="{F566F419-F259-480B-B66C-B654B52BCED8}" dt="2023-05-25T11:56:44.343" v="402" actId="1076"/>
          <ac:spMkLst>
            <pc:docMk/>
            <pc:sldMk cId="3113560296" sldId="257"/>
            <ac:spMk id="94" creationId="{FF98786B-2D1D-84C7-A554-729468A044E3}"/>
          </ac:spMkLst>
        </pc:spChg>
        <pc:spChg chg="mod">
          <ac:chgData name="Simon Brown" userId="19938383-fec8-4f89-b642-60601738aaa5" providerId="ADAL" clId="{F566F419-F259-480B-B66C-B654B52BCED8}" dt="2023-05-25T12:09:15.084" v="759" actId="1076"/>
          <ac:spMkLst>
            <pc:docMk/>
            <pc:sldMk cId="3113560296" sldId="257"/>
            <ac:spMk id="96" creationId="{37B0C6CF-96CC-DF60-D871-7E596D77B302}"/>
          </ac:spMkLst>
        </pc:spChg>
        <pc:spChg chg="del">
          <ac:chgData name="Simon Brown" userId="19938383-fec8-4f89-b642-60601738aaa5" providerId="ADAL" clId="{F566F419-F259-480B-B66C-B654B52BCED8}" dt="2023-05-25T12:08:52.330" v="752" actId="478"/>
          <ac:spMkLst>
            <pc:docMk/>
            <pc:sldMk cId="3113560296" sldId="257"/>
            <ac:spMk id="97" creationId="{5972C9AB-1BFE-20DE-6EE3-370447205109}"/>
          </ac:spMkLst>
        </pc:spChg>
        <pc:spChg chg="mod">
          <ac:chgData name="Simon Brown" userId="19938383-fec8-4f89-b642-60601738aaa5" providerId="ADAL" clId="{F566F419-F259-480B-B66C-B654B52BCED8}" dt="2023-05-25T12:09:12.139" v="758" actId="1076"/>
          <ac:spMkLst>
            <pc:docMk/>
            <pc:sldMk cId="3113560296" sldId="257"/>
            <ac:spMk id="100" creationId="{FC0273E9-BED2-7C9A-39C2-BB3DFE56839D}"/>
          </ac:spMkLst>
        </pc:spChg>
        <pc:spChg chg="mod">
          <ac:chgData name="Simon Brown" userId="19938383-fec8-4f89-b642-60601738aaa5" providerId="ADAL" clId="{F566F419-F259-480B-B66C-B654B52BCED8}" dt="2023-05-25T12:09:12.139" v="758" actId="1076"/>
          <ac:spMkLst>
            <pc:docMk/>
            <pc:sldMk cId="3113560296" sldId="257"/>
            <ac:spMk id="101" creationId="{2B1349DA-9D91-1168-75D9-9A759E9BDADB}"/>
          </ac:spMkLst>
        </pc:spChg>
        <pc:spChg chg="mod">
          <ac:chgData name="Simon Brown" userId="19938383-fec8-4f89-b642-60601738aaa5" providerId="ADAL" clId="{F566F419-F259-480B-B66C-B654B52BCED8}" dt="2023-05-25T12:05:44.341" v="505" actId="20577"/>
          <ac:spMkLst>
            <pc:docMk/>
            <pc:sldMk cId="3113560296" sldId="257"/>
            <ac:spMk id="145" creationId="{8B1711A5-5D5C-D289-83B9-4C1B86FDF556}"/>
          </ac:spMkLst>
        </pc:spChg>
        <pc:spChg chg="mod">
          <ac:chgData name="Simon Brown" userId="19938383-fec8-4f89-b642-60601738aaa5" providerId="ADAL" clId="{F566F419-F259-480B-B66C-B654B52BCED8}" dt="2023-05-25T12:06:55.900" v="570" actId="1076"/>
          <ac:spMkLst>
            <pc:docMk/>
            <pc:sldMk cId="3113560296" sldId="257"/>
            <ac:spMk id="149" creationId="{D9733A0D-6F28-7253-E871-736BC42E777C}"/>
          </ac:spMkLst>
        </pc:spChg>
        <pc:picChg chg="mod">
          <ac:chgData name="Simon Brown" userId="19938383-fec8-4f89-b642-60601738aaa5" providerId="ADAL" clId="{F566F419-F259-480B-B66C-B654B52BCED8}" dt="2023-05-25T11:49:42.838" v="63" actId="1076"/>
          <ac:picMkLst>
            <pc:docMk/>
            <pc:sldMk cId="3113560296" sldId="257"/>
            <ac:picMk id="6" creationId="{C46F3F41-A17E-B16A-69C2-59253BEE17BF}"/>
          </ac:picMkLst>
        </pc:picChg>
      </pc:sldChg>
    </pc:docChg>
  </pc:docChgLst>
  <pc:docChgLst>
    <pc:chgData name="Simon Brown" userId="19938383-fec8-4f89-b642-60601738aaa5" providerId="ADAL" clId="{BE3015A2-0C8B-455B-A65A-96D8B30863AE}"/>
    <pc:docChg chg="modSld">
      <pc:chgData name="Simon Brown" userId="19938383-fec8-4f89-b642-60601738aaa5" providerId="ADAL" clId="{BE3015A2-0C8B-455B-A65A-96D8B30863AE}" dt="2023-05-25T13:48:34.571" v="665" actId="20577"/>
      <pc:docMkLst>
        <pc:docMk/>
      </pc:docMkLst>
      <pc:sldChg chg="modSp mod">
        <pc:chgData name="Simon Brown" userId="19938383-fec8-4f89-b642-60601738aaa5" providerId="ADAL" clId="{BE3015A2-0C8B-455B-A65A-96D8B30863AE}" dt="2023-05-25T13:48:34.571" v="665" actId="20577"/>
        <pc:sldMkLst>
          <pc:docMk/>
          <pc:sldMk cId="3113560296" sldId="257"/>
        </pc:sldMkLst>
        <pc:spChg chg="mod">
          <ac:chgData name="Simon Brown" userId="19938383-fec8-4f89-b642-60601738aaa5" providerId="ADAL" clId="{BE3015A2-0C8B-455B-A65A-96D8B30863AE}" dt="2023-05-25T13:47:40.731" v="604" actId="20577"/>
          <ac:spMkLst>
            <pc:docMk/>
            <pc:sldMk cId="3113560296" sldId="257"/>
            <ac:spMk id="5" creationId="{7E23BAF7-6DEB-BD0E-7117-EB326F2EAAF0}"/>
          </ac:spMkLst>
        </pc:spChg>
        <pc:spChg chg="mod">
          <ac:chgData name="Simon Brown" userId="19938383-fec8-4f89-b642-60601738aaa5" providerId="ADAL" clId="{BE3015A2-0C8B-455B-A65A-96D8B30863AE}" dt="2023-05-25T13:48:34.571" v="665" actId="20577"/>
          <ac:spMkLst>
            <pc:docMk/>
            <pc:sldMk cId="3113560296" sldId="257"/>
            <ac:spMk id="7" creationId="{E982D907-FB54-85DF-0B05-5B001C3D289C}"/>
          </ac:spMkLst>
        </pc:spChg>
        <pc:spChg chg="mod">
          <ac:chgData name="Simon Brown" userId="19938383-fec8-4f89-b642-60601738aaa5" providerId="ADAL" clId="{BE3015A2-0C8B-455B-A65A-96D8B30863AE}" dt="2023-05-25T13:46:55.387" v="577" actId="20577"/>
          <ac:spMkLst>
            <pc:docMk/>
            <pc:sldMk cId="3113560296" sldId="257"/>
            <ac:spMk id="11" creationId="{B8A76B57-EE93-913E-E4B0-5B93EAEA44D0}"/>
          </ac:spMkLst>
        </pc:spChg>
        <pc:spChg chg="mod">
          <ac:chgData name="Simon Brown" userId="19938383-fec8-4f89-b642-60601738aaa5" providerId="ADAL" clId="{BE3015A2-0C8B-455B-A65A-96D8B30863AE}" dt="2023-05-25T13:43:55.227" v="295" actId="20577"/>
          <ac:spMkLst>
            <pc:docMk/>
            <pc:sldMk cId="3113560296" sldId="257"/>
            <ac:spMk id="14" creationId="{C89A6B95-4710-99DB-31FD-5E17CB481566}"/>
          </ac:spMkLst>
        </pc:spChg>
        <pc:spChg chg="mod">
          <ac:chgData name="Simon Brown" userId="19938383-fec8-4f89-b642-60601738aaa5" providerId="ADAL" clId="{BE3015A2-0C8B-455B-A65A-96D8B30863AE}" dt="2023-05-25T13:41:18.325" v="11" actId="20577"/>
          <ac:spMkLst>
            <pc:docMk/>
            <pc:sldMk cId="3113560296" sldId="257"/>
            <ac:spMk id="19" creationId="{D5D53C6E-919D-B9AD-5912-7F40916E1A0A}"/>
          </ac:spMkLst>
        </pc:spChg>
        <pc:spChg chg="mod">
          <ac:chgData name="Simon Brown" userId="19938383-fec8-4f89-b642-60601738aaa5" providerId="ADAL" clId="{BE3015A2-0C8B-455B-A65A-96D8B30863AE}" dt="2023-05-25T13:44:22.915" v="336" actId="20577"/>
          <ac:spMkLst>
            <pc:docMk/>
            <pc:sldMk cId="3113560296" sldId="257"/>
            <ac:spMk id="20" creationId="{CE3A6225-8016-F1A9-4EEF-55F725BC6C36}"/>
          </ac:spMkLst>
        </pc:spChg>
        <pc:spChg chg="mod">
          <ac:chgData name="Simon Brown" userId="19938383-fec8-4f89-b642-60601738aaa5" providerId="ADAL" clId="{BE3015A2-0C8B-455B-A65A-96D8B30863AE}" dt="2023-05-25T13:46:11.283" v="560" actId="20577"/>
          <ac:spMkLst>
            <pc:docMk/>
            <pc:sldMk cId="3113560296" sldId="257"/>
            <ac:spMk id="25" creationId="{1F6EF83A-FEC1-1DCF-6AA5-A486C0A132ED}"/>
          </ac:spMkLst>
        </pc:spChg>
        <pc:spChg chg="mod">
          <ac:chgData name="Simon Brown" userId="19938383-fec8-4f89-b642-60601738aaa5" providerId="ADAL" clId="{BE3015A2-0C8B-455B-A65A-96D8B30863AE}" dt="2023-05-25T13:45:33.755" v="495" actId="20577"/>
          <ac:spMkLst>
            <pc:docMk/>
            <pc:sldMk cId="3113560296" sldId="257"/>
            <ac:spMk id="62" creationId="{F0984B11-B30F-92E3-05BC-726453569A52}"/>
          </ac:spMkLst>
        </pc:spChg>
        <pc:spChg chg="mod">
          <ac:chgData name="Simon Brown" userId="19938383-fec8-4f89-b642-60601738aaa5" providerId="ADAL" clId="{BE3015A2-0C8B-455B-A65A-96D8B30863AE}" dt="2023-05-25T13:45:08.811" v="444" actId="14100"/>
          <ac:spMkLst>
            <pc:docMk/>
            <pc:sldMk cId="3113560296" sldId="257"/>
            <ac:spMk id="64" creationId="{98487DF8-CB32-F98E-F8A0-3EF31B4CD37C}"/>
          </ac:spMkLst>
        </pc:spChg>
        <pc:spChg chg="mod">
          <ac:chgData name="Simon Brown" userId="19938383-fec8-4f89-b642-60601738aaa5" providerId="ADAL" clId="{BE3015A2-0C8B-455B-A65A-96D8B30863AE}" dt="2023-05-25T13:42:03.188" v="107" actId="20577"/>
          <ac:spMkLst>
            <pc:docMk/>
            <pc:sldMk cId="3113560296" sldId="257"/>
            <ac:spMk id="76" creationId="{1FF96299-F03F-9BF6-1C16-817E83CAE2D2}"/>
          </ac:spMkLst>
        </pc:spChg>
        <pc:spChg chg="mod">
          <ac:chgData name="Simon Brown" userId="19938383-fec8-4f89-b642-60601738aaa5" providerId="ADAL" clId="{BE3015A2-0C8B-455B-A65A-96D8B30863AE}" dt="2023-05-25T13:43:07.675" v="255" actId="20577"/>
          <ac:spMkLst>
            <pc:docMk/>
            <pc:sldMk cId="3113560296" sldId="257"/>
            <ac:spMk id="80" creationId="{53258AD4-4D5D-3ECF-FC2E-23548509E558}"/>
          </ac:spMkLst>
        </pc:spChg>
        <pc:spChg chg="mod">
          <ac:chgData name="Simon Brown" userId="19938383-fec8-4f89-b642-60601738aaa5" providerId="ADAL" clId="{BE3015A2-0C8B-455B-A65A-96D8B30863AE}" dt="2023-05-25T13:42:13.564" v="146" actId="20577"/>
          <ac:spMkLst>
            <pc:docMk/>
            <pc:sldMk cId="3113560296" sldId="257"/>
            <ac:spMk id="82" creationId="{D4753CED-B0FD-A616-2B67-24ED603B7341}"/>
          </ac:spMkLst>
        </pc:spChg>
        <pc:spChg chg="mod">
          <ac:chgData name="Simon Brown" userId="19938383-fec8-4f89-b642-60601738aaa5" providerId="ADAL" clId="{BE3015A2-0C8B-455B-A65A-96D8B30863AE}" dt="2023-05-25T13:41:15.316" v="9" actId="20577"/>
          <ac:spMkLst>
            <pc:docMk/>
            <pc:sldMk cId="3113560296" sldId="257"/>
            <ac:spMk id="84" creationId="{0F742D97-FF26-1CAF-6EA0-107EE4298057}"/>
          </ac:spMkLst>
        </pc:spChg>
        <pc:spChg chg="mod">
          <ac:chgData name="Simon Brown" userId="19938383-fec8-4f89-b642-60601738aaa5" providerId="ADAL" clId="{BE3015A2-0C8B-455B-A65A-96D8B30863AE}" dt="2023-05-25T13:42:33.467" v="181" actId="20577"/>
          <ac:spMkLst>
            <pc:docMk/>
            <pc:sldMk cId="3113560296" sldId="257"/>
            <ac:spMk id="89" creationId="{CAB51A9C-7F44-ECF7-BE69-6D4FAD861037}"/>
          </ac:spMkLst>
        </pc:spChg>
        <pc:spChg chg="mod">
          <ac:chgData name="Simon Brown" userId="19938383-fec8-4f89-b642-60601738aaa5" providerId="ADAL" clId="{BE3015A2-0C8B-455B-A65A-96D8B30863AE}" dt="2023-05-25T13:44:37.179" v="354" actId="20577"/>
          <ac:spMkLst>
            <pc:docMk/>
            <pc:sldMk cId="3113560296" sldId="257"/>
            <ac:spMk id="92" creationId="{D7DF3E29-F4FD-177B-866F-D43C3C218C21}"/>
          </ac:spMkLst>
        </pc:spChg>
        <pc:spChg chg="mod">
          <ac:chgData name="Simon Brown" userId="19938383-fec8-4f89-b642-60601738aaa5" providerId="ADAL" clId="{BE3015A2-0C8B-455B-A65A-96D8B30863AE}" dt="2023-05-25T13:41:55.421" v="83" actId="20577"/>
          <ac:spMkLst>
            <pc:docMk/>
            <pc:sldMk cId="3113560296" sldId="257"/>
            <ac:spMk id="94" creationId="{FF98786B-2D1D-84C7-A554-729468A044E3}"/>
          </ac:spMkLst>
        </pc:spChg>
        <pc:spChg chg="mod">
          <ac:chgData name="Simon Brown" userId="19938383-fec8-4f89-b642-60601738aaa5" providerId="ADAL" clId="{BE3015A2-0C8B-455B-A65A-96D8B30863AE}" dt="2023-05-25T13:46:06.411" v="550" actId="20577"/>
          <ac:spMkLst>
            <pc:docMk/>
            <pc:sldMk cId="3113560296" sldId="257"/>
            <ac:spMk id="101" creationId="{2B1349DA-9D91-1168-75D9-9A759E9BDADB}"/>
          </ac:spMkLst>
        </pc:spChg>
        <pc:spChg chg="mod">
          <ac:chgData name="Simon Brown" userId="19938383-fec8-4f89-b642-60601738aaa5" providerId="ADAL" clId="{BE3015A2-0C8B-455B-A65A-96D8B30863AE}" dt="2023-05-25T13:41:46.991" v="55" actId="1076"/>
          <ac:spMkLst>
            <pc:docMk/>
            <pc:sldMk cId="3113560296" sldId="257"/>
            <ac:spMk id="145" creationId="{8B1711A5-5D5C-D289-83B9-4C1B86FDF5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05/25/2023</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63" indent="0" algn="ctr">
              <a:buNone/>
              <a:defRPr sz="2889"/>
            </a:lvl2pPr>
            <a:lvl3pPr marL="1320726" indent="0" algn="ctr">
              <a:buNone/>
              <a:defRPr sz="2600"/>
            </a:lvl3pPr>
            <a:lvl4pPr marL="1981089" indent="0" algn="ctr">
              <a:buNone/>
              <a:defRPr sz="2311"/>
            </a:lvl4pPr>
            <a:lvl5pPr marL="2641453" indent="0" algn="ctr">
              <a:buNone/>
              <a:defRPr sz="2311"/>
            </a:lvl5pPr>
            <a:lvl6pPr marL="3301816" indent="0" algn="ctr">
              <a:buNone/>
              <a:defRPr sz="2311"/>
            </a:lvl6pPr>
            <a:lvl7pPr marL="3962180" indent="0" algn="ctr">
              <a:buNone/>
              <a:defRPr sz="2311"/>
            </a:lvl7pPr>
            <a:lvl8pPr marL="4622543" indent="0" algn="ctr">
              <a:buNone/>
              <a:defRPr sz="2311"/>
            </a:lvl8pPr>
            <a:lvl9pPr marL="5282905" indent="0" algn="ctr">
              <a:buNone/>
              <a:defRPr sz="231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05/25/2023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05/25/2023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7"/>
            <a:ext cx="379718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10699" y="527407"/>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05/25/2023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05/25/2023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2"/>
            <a:ext cx="15188744" cy="4120620"/>
          </a:xfrm>
        </p:spPr>
        <p:txBody>
          <a:bodyPr anchor="b"/>
          <a:lstStyle>
            <a:lvl1pPr>
              <a:defRPr sz="8666"/>
            </a:lvl1pPr>
          </a:lstStyle>
          <a:p>
            <a:r>
              <a:rPr lang="en-GB"/>
              <a:t>Click to edit Master title style</a:t>
            </a:r>
            <a:endParaRPr lang="en-US" dirty="0"/>
          </a:p>
        </p:txBody>
      </p:sp>
      <p:sp>
        <p:nvSpPr>
          <p:cNvPr id="3" name="Text Placeholder 2"/>
          <p:cNvSpPr>
            <a:spLocks noGrp="1"/>
          </p:cNvSpPr>
          <p:nvPr>
            <p:ph type="body" idx="1"/>
          </p:nvPr>
        </p:nvSpPr>
        <p:spPr>
          <a:xfrm>
            <a:off x="1201525" y="6629229"/>
            <a:ext cx="15188744" cy="2166937"/>
          </a:xfrm>
        </p:spPr>
        <p:txBody>
          <a:bodyPr/>
          <a:lstStyle>
            <a:lvl1pPr marL="0" indent="0">
              <a:buNone/>
              <a:defRPr sz="3467">
                <a:solidFill>
                  <a:schemeClr val="tx1">
                    <a:tint val="75000"/>
                  </a:schemeClr>
                </a:solidFill>
              </a:defRPr>
            </a:lvl1pPr>
            <a:lvl2pPr marL="660363" indent="0">
              <a:buNone/>
              <a:defRPr sz="2889">
                <a:solidFill>
                  <a:schemeClr val="tx1">
                    <a:tint val="75000"/>
                  </a:schemeClr>
                </a:solidFill>
              </a:defRPr>
            </a:lvl2pPr>
            <a:lvl3pPr marL="1320726" indent="0">
              <a:buNone/>
              <a:defRPr sz="2600">
                <a:solidFill>
                  <a:schemeClr val="tx1">
                    <a:tint val="75000"/>
                  </a:schemeClr>
                </a:solidFill>
              </a:defRPr>
            </a:lvl3pPr>
            <a:lvl4pPr marL="1981089" indent="0">
              <a:buNone/>
              <a:defRPr sz="2311">
                <a:solidFill>
                  <a:schemeClr val="tx1">
                    <a:tint val="75000"/>
                  </a:schemeClr>
                </a:solidFill>
              </a:defRPr>
            </a:lvl4pPr>
            <a:lvl5pPr marL="2641453" indent="0">
              <a:buNone/>
              <a:defRPr sz="2311">
                <a:solidFill>
                  <a:schemeClr val="tx1">
                    <a:tint val="75000"/>
                  </a:schemeClr>
                </a:solidFill>
              </a:defRPr>
            </a:lvl5pPr>
            <a:lvl6pPr marL="3301816" indent="0">
              <a:buNone/>
              <a:defRPr sz="2311">
                <a:solidFill>
                  <a:schemeClr val="tx1">
                    <a:tint val="75000"/>
                  </a:schemeClr>
                </a:solidFill>
              </a:defRPr>
            </a:lvl6pPr>
            <a:lvl7pPr marL="3962180" indent="0">
              <a:buNone/>
              <a:defRPr sz="2311">
                <a:solidFill>
                  <a:schemeClr val="tx1">
                    <a:tint val="75000"/>
                  </a:schemeClr>
                </a:solidFill>
              </a:defRPr>
            </a:lvl7pPr>
            <a:lvl8pPr marL="4622543" indent="0">
              <a:buNone/>
              <a:defRPr sz="2311">
                <a:solidFill>
                  <a:schemeClr val="tx1">
                    <a:tint val="75000"/>
                  </a:schemeClr>
                </a:solidFill>
              </a:defRPr>
            </a:lvl8pPr>
            <a:lvl9pPr marL="5282905"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05/25/2023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0698"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915132"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1424FE-A0B9-4849-9F1E-7D414A8ACBBA}" type="datetimeFigureOut">
              <a:rPr lang="en-RU" smtClean="0"/>
              <a:t>05/25/2023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4"/>
            <a:ext cx="15188744"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12992" y="2428351"/>
            <a:ext cx="7449912" cy="1190095"/>
          </a:xfrm>
        </p:spPr>
        <p:txBody>
          <a:bodyPr anchor="b"/>
          <a:lstStyle>
            <a:lvl1pPr marL="0" indent="0">
              <a:buNone/>
              <a:defRPr sz="3467" b="1"/>
            </a:lvl1pPr>
            <a:lvl2pPr marL="660363" indent="0">
              <a:buNone/>
              <a:defRPr sz="2889" b="1"/>
            </a:lvl2pPr>
            <a:lvl3pPr marL="1320726" indent="0">
              <a:buNone/>
              <a:defRPr sz="2600" b="1"/>
            </a:lvl3pPr>
            <a:lvl4pPr marL="1981089" indent="0">
              <a:buNone/>
              <a:defRPr sz="2311" b="1"/>
            </a:lvl4pPr>
            <a:lvl5pPr marL="2641453" indent="0">
              <a:buNone/>
              <a:defRPr sz="2311" b="1"/>
            </a:lvl5pPr>
            <a:lvl6pPr marL="3301816" indent="0">
              <a:buNone/>
              <a:defRPr sz="2311" b="1"/>
            </a:lvl6pPr>
            <a:lvl7pPr marL="3962180" indent="0">
              <a:buNone/>
              <a:defRPr sz="2311" b="1"/>
            </a:lvl7pPr>
            <a:lvl8pPr marL="4622543" indent="0">
              <a:buNone/>
              <a:defRPr sz="2311" b="1"/>
            </a:lvl8pPr>
            <a:lvl9pPr marL="5282905"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915134" y="2428351"/>
            <a:ext cx="7486602" cy="1190095"/>
          </a:xfrm>
        </p:spPr>
        <p:txBody>
          <a:bodyPr anchor="b"/>
          <a:lstStyle>
            <a:lvl1pPr marL="0" indent="0">
              <a:buNone/>
              <a:defRPr sz="3467" b="1"/>
            </a:lvl1pPr>
            <a:lvl2pPr marL="660363" indent="0">
              <a:buNone/>
              <a:defRPr sz="2889" b="1"/>
            </a:lvl2pPr>
            <a:lvl3pPr marL="1320726" indent="0">
              <a:buNone/>
              <a:defRPr sz="2600" b="1"/>
            </a:lvl3pPr>
            <a:lvl4pPr marL="1981089" indent="0">
              <a:buNone/>
              <a:defRPr sz="2311" b="1"/>
            </a:lvl4pPr>
            <a:lvl5pPr marL="2641453" indent="0">
              <a:buNone/>
              <a:defRPr sz="2311" b="1"/>
            </a:lvl5pPr>
            <a:lvl6pPr marL="3301816" indent="0">
              <a:buNone/>
              <a:defRPr sz="2311" b="1"/>
            </a:lvl6pPr>
            <a:lvl7pPr marL="3962180" indent="0">
              <a:buNone/>
              <a:defRPr sz="2311" b="1"/>
            </a:lvl7pPr>
            <a:lvl8pPr marL="4622543" indent="0">
              <a:buNone/>
              <a:defRPr sz="2311" b="1"/>
            </a:lvl8pPr>
            <a:lvl9pPr marL="5282905"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4"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1424FE-A0B9-4849-9F1E-7D414A8ACBBA}" type="datetimeFigureOut">
              <a:rPr lang="en-RU" smtClean="0"/>
              <a:t>05/25/2023</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1424FE-A0B9-4849-9F1E-7D414A8ACBBA}" type="datetimeFigureOut">
              <a:rPr lang="en-RU" smtClean="0"/>
              <a:t>05/25/2023</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05/25/2023</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5" y="660400"/>
            <a:ext cx="5679727" cy="2311400"/>
          </a:xfrm>
        </p:spPr>
        <p:txBody>
          <a:bodyPr anchor="b"/>
          <a:lstStyle>
            <a:lvl1pPr>
              <a:defRPr sz="4623"/>
            </a:lvl1pPr>
          </a:lstStyle>
          <a:p>
            <a:r>
              <a:rPr lang="en-GB"/>
              <a:t>Click to edit Master title style</a:t>
            </a:r>
            <a:endParaRPr lang="en-US" dirty="0"/>
          </a:p>
        </p:txBody>
      </p:sp>
      <p:sp>
        <p:nvSpPr>
          <p:cNvPr id="3" name="Content Placeholder 2"/>
          <p:cNvSpPr>
            <a:spLocks noGrp="1"/>
          </p:cNvSpPr>
          <p:nvPr>
            <p:ph idx="1"/>
          </p:nvPr>
        </p:nvSpPr>
        <p:spPr>
          <a:xfrm>
            <a:off x="7486603" y="1426285"/>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12995" y="2971804"/>
            <a:ext cx="5679727" cy="5505627"/>
          </a:xfrm>
        </p:spPr>
        <p:txBody>
          <a:bodyPr/>
          <a:lstStyle>
            <a:lvl1pPr marL="0" indent="0">
              <a:buNone/>
              <a:defRPr sz="2311"/>
            </a:lvl1pPr>
            <a:lvl2pPr marL="660363" indent="0">
              <a:buNone/>
              <a:defRPr sz="2023"/>
            </a:lvl2pPr>
            <a:lvl3pPr marL="1320726" indent="0">
              <a:buNone/>
              <a:defRPr sz="1733"/>
            </a:lvl3pPr>
            <a:lvl4pPr marL="1981089" indent="0">
              <a:buNone/>
              <a:defRPr sz="1444"/>
            </a:lvl4pPr>
            <a:lvl5pPr marL="2641453" indent="0">
              <a:buNone/>
              <a:defRPr sz="1444"/>
            </a:lvl5pPr>
            <a:lvl6pPr marL="3301816" indent="0">
              <a:buNone/>
              <a:defRPr sz="1444"/>
            </a:lvl6pPr>
            <a:lvl7pPr marL="3962180" indent="0">
              <a:buNone/>
              <a:defRPr sz="1444"/>
            </a:lvl7pPr>
            <a:lvl8pPr marL="4622543" indent="0">
              <a:buNone/>
              <a:defRPr sz="1444"/>
            </a:lvl8pPr>
            <a:lvl9pPr marL="5282905"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05/25/2023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5" y="660400"/>
            <a:ext cx="5679727" cy="2311400"/>
          </a:xfrm>
        </p:spPr>
        <p:txBody>
          <a:bodyPr anchor="b"/>
          <a:lstStyle>
            <a:lvl1pPr>
              <a:defRPr sz="4623"/>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6603" y="1426285"/>
            <a:ext cx="8915132" cy="7039681"/>
          </a:xfrm>
        </p:spPr>
        <p:txBody>
          <a:bodyPr anchor="t"/>
          <a:lstStyle>
            <a:lvl1pPr marL="0" indent="0">
              <a:buNone/>
              <a:defRPr sz="4623"/>
            </a:lvl1pPr>
            <a:lvl2pPr marL="660363" indent="0">
              <a:buNone/>
              <a:defRPr sz="4044"/>
            </a:lvl2pPr>
            <a:lvl3pPr marL="1320726" indent="0">
              <a:buNone/>
              <a:defRPr sz="3467"/>
            </a:lvl3pPr>
            <a:lvl4pPr marL="1981089" indent="0">
              <a:buNone/>
              <a:defRPr sz="2889"/>
            </a:lvl4pPr>
            <a:lvl5pPr marL="2641453" indent="0">
              <a:buNone/>
              <a:defRPr sz="2889"/>
            </a:lvl5pPr>
            <a:lvl6pPr marL="3301816" indent="0">
              <a:buNone/>
              <a:defRPr sz="2889"/>
            </a:lvl6pPr>
            <a:lvl7pPr marL="3962180" indent="0">
              <a:buNone/>
              <a:defRPr sz="2889"/>
            </a:lvl7pPr>
            <a:lvl8pPr marL="4622543" indent="0">
              <a:buNone/>
              <a:defRPr sz="2889"/>
            </a:lvl8pPr>
            <a:lvl9pPr marL="5282905" indent="0">
              <a:buNone/>
              <a:defRPr sz="2889"/>
            </a:lvl9pPr>
          </a:lstStyle>
          <a:p>
            <a:r>
              <a:rPr lang="en-GB"/>
              <a:t>Click icon to add picture</a:t>
            </a:r>
            <a:endParaRPr lang="en-US" dirty="0"/>
          </a:p>
        </p:txBody>
      </p:sp>
      <p:sp>
        <p:nvSpPr>
          <p:cNvPr id="4" name="Text Placeholder 3"/>
          <p:cNvSpPr>
            <a:spLocks noGrp="1"/>
          </p:cNvSpPr>
          <p:nvPr>
            <p:ph type="body" sz="half" idx="2"/>
          </p:nvPr>
        </p:nvSpPr>
        <p:spPr>
          <a:xfrm>
            <a:off x="1212995" y="2971804"/>
            <a:ext cx="5679727" cy="5505627"/>
          </a:xfrm>
        </p:spPr>
        <p:txBody>
          <a:bodyPr/>
          <a:lstStyle>
            <a:lvl1pPr marL="0" indent="0">
              <a:buNone/>
              <a:defRPr sz="2311"/>
            </a:lvl1pPr>
            <a:lvl2pPr marL="660363" indent="0">
              <a:buNone/>
              <a:defRPr sz="2023"/>
            </a:lvl2pPr>
            <a:lvl3pPr marL="1320726" indent="0">
              <a:buNone/>
              <a:defRPr sz="1733"/>
            </a:lvl3pPr>
            <a:lvl4pPr marL="1981089" indent="0">
              <a:buNone/>
              <a:defRPr sz="1444"/>
            </a:lvl4pPr>
            <a:lvl5pPr marL="2641453" indent="0">
              <a:buNone/>
              <a:defRPr sz="1444"/>
            </a:lvl5pPr>
            <a:lvl6pPr marL="3301816" indent="0">
              <a:buNone/>
              <a:defRPr sz="1444"/>
            </a:lvl6pPr>
            <a:lvl7pPr marL="3962180" indent="0">
              <a:buNone/>
              <a:defRPr sz="1444"/>
            </a:lvl7pPr>
            <a:lvl8pPr marL="4622543" indent="0">
              <a:buNone/>
              <a:defRPr sz="1444"/>
            </a:lvl8pPr>
            <a:lvl9pPr marL="5282905"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05/25/2023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4"/>
            <a:ext cx="15188744"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10697" y="9181399"/>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05/25/2023</a:t>
            </a:fld>
            <a:endParaRPr lang="en-RU"/>
          </a:p>
        </p:txBody>
      </p:sp>
      <p:sp>
        <p:nvSpPr>
          <p:cNvPr id="5" name="Footer Placeholder 4"/>
          <p:cNvSpPr>
            <a:spLocks noGrp="1"/>
          </p:cNvSpPr>
          <p:nvPr>
            <p:ph type="ftr" sz="quarter" idx="3"/>
          </p:nvPr>
        </p:nvSpPr>
        <p:spPr>
          <a:xfrm>
            <a:off x="5833358" y="9181399"/>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0" y="9181399"/>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26"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2" indent="-330182" algn="l" defTabSz="1320726"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46" indent="-330182" algn="l" defTabSz="1320726"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08" indent="-330182" algn="l" defTabSz="1320726"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272" indent="-330182" algn="l" defTabSz="1320726"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35" indent="-330182" algn="l" defTabSz="1320726"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1997" indent="-330182" algn="l" defTabSz="1320726"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361" indent="-330182" algn="l" defTabSz="1320726"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724" indent="-330182" algn="l" defTabSz="1320726"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086" indent="-330182" algn="l" defTabSz="1320726"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26" rtl="0" eaLnBrk="1" latinLnBrk="0" hangingPunct="1">
        <a:defRPr sz="2600" kern="1200">
          <a:solidFill>
            <a:schemeClr val="tx1"/>
          </a:solidFill>
          <a:latin typeface="+mn-lt"/>
          <a:ea typeface="+mn-ea"/>
          <a:cs typeface="+mn-cs"/>
        </a:defRPr>
      </a:lvl1pPr>
      <a:lvl2pPr marL="660363" algn="l" defTabSz="1320726" rtl="0" eaLnBrk="1" latinLnBrk="0" hangingPunct="1">
        <a:defRPr sz="2600" kern="1200">
          <a:solidFill>
            <a:schemeClr val="tx1"/>
          </a:solidFill>
          <a:latin typeface="+mn-lt"/>
          <a:ea typeface="+mn-ea"/>
          <a:cs typeface="+mn-cs"/>
        </a:defRPr>
      </a:lvl2pPr>
      <a:lvl3pPr marL="1320726" algn="l" defTabSz="1320726" rtl="0" eaLnBrk="1" latinLnBrk="0" hangingPunct="1">
        <a:defRPr sz="2600" kern="1200">
          <a:solidFill>
            <a:schemeClr val="tx1"/>
          </a:solidFill>
          <a:latin typeface="+mn-lt"/>
          <a:ea typeface="+mn-ea"/>
          <a:cs typeface="+mn-cs"/>
        </a:defRPr>
      </a:lvl3pPr>
      <a:lvl4pPr marL="1981089" algn="l" defTabSz="1320726" rtl="0" eaLnBrk="1" latinLnBrk="0" hangingPunct="1">
        <a:defRPr sz="2600" kern="1200">
          <a:solidFill>
            <a:schemeClr val="tx1"/>
          </a:solidFill>
          <a:latin typeface="+mn-lt"/>
          <a:ea typeface="+mn-ea"/>
          <a:cs typeface="+mn-cs"/>
        </a:defRPr>
      </a:lvl4pPr>
      <a:lvl5pPr marL="2641453" algn="l" defTabSz="1320726" rtl="0" eaLnBrk="1" latinLnBrk="0" hangingPunct="1">
        <a:defRPr sz="2600" kern="1200">
          <a:solidFill>
            <a:schemeClr val="tx1"/>
          </a:solidFill>
          <a:latin typeface="+mn-lt"/>
          <a:ea typeface="+mn-ea"/>
          <a:cs typeface="+mn-cs"/>
        </a:defRPr>
      </a:lvl5pPr>
      <a:lvl6pPr marL="3301816" algn="l" defTabSz="1320726" rtl="0" eaLnBrk="1" latinLnBrk="0" hangingPunct="1">
        <a:defRPr sz="2600" kern="1200">
          <a:solidFill>
            <a:schemeClr val="tx1"/>
          </a:solidFill>
          <a:latin typeface="+mn-lt"/>
          <a:ea typeface="+mn-ea"/>
          <a:cs typeface="+mn-cs"/>
        </a:defRPr>
      </a:lvl6pPr>
      <a:lvl7pPr marL="3962180" algn="l" defTabSz="1320726" rtl="0" eaLnBrk="1" latinLnBrk="0" hangingPunct="1">
        <a:defRPr sz="2600" kern="1200">
          <a:solidFill>
            <a:schemeClr val="tx1"/>
          </a:solidFill>
          <a:latin typeface="+mn-lt"/>
          <a:ea typeface="+mn-ea"/>
          <a:cs typeface="+mn-cs"/>
        </a:defRPr>
      </a:lvl7pPr>
      <a:lvl8pPr marL="4622543" algn="l" defTabSz="1320726" rtl="0" eaLnBrk="1" latinLnBrk="0" hangingPunct="1">
        <a:defRPr sz="2600" kern="1200">
          <a:solidFill>
            <a:schemeClr val="tx1"/>
          </a:solidFill>
          <a:latin typeface="+mn-lt"/>
          <a:ea typeface="+mn-ea"/>
          <a:cs typeface="+mn-cs"/>
        </a:defRPr>
      </a:lvl8pPr>
      <a:lvl9pPr marL="5282905" algn="l" defTabSz="132072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69" y="2957982"/>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1591572" y="5475491"/>
            <a:ext cx="5468124" cy="1315652"/>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55" name="Rectangle 54">
            <a:extLst>
              <a:ext uri="{FF2B5EF4-FFF2-40B4-BE49-F238E27FC236}">
                <a16:creationId xmlns:a16="http://schemas.microsoft.com/office/drawing/2014/main" id="{1B3768F0-3076-CD99-D6E7-1852AD25814F}"/>
              </a:ext>
            </a:extLst>
          </p:cNvPr>
          <p:cNvSpPr/>
          <p:nvPr/>
        </p:nvSpPr>
        <p:spPr>
          <a:xfrm flipV="1">
            <a:off x="11442565" y="7042660"/>
            <a:ext cx="5411624" cy="1338511"/>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2"/>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3" y="419013"/>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1" name="Rectangle 10">
            <a:extLst>
              <a:ext uri="{FF2B5EF4-FFF2-40B4-BE49-F238E27FC236}">
                <a16:creationId xmlns:a16="http://schemas.microsoft.com/office/drawing/2014/main" id="{B8A76B57-EE93-913E-E4B0-5B93EAEA44D0}"/>
              </a:ext>
            </a:extLst>
          </p:cNvPr>
          <p:cNvSpPr/>
          <p:nvPr/>
        </p:nvSpPr>
        <p:spPr>
          <a:xfrm>
            <a:off x="11430009" y="1412552"/>
            <a:ext cx="5902249" cy="3693319"/>
          </a:xfrm>
          <a:prstGeom prst="rect">
            <a:avLst/>
          </a:prstGeom>
        </p:spPr>
        <p:txBody>
          <a:bodyPr wrap="square">
            <a:spAutoFit/>
          </a:bodyPr>
          <a:lstStyle/>
          <a:p>
            <a:pPr algn="l" rtl="0" fontAlgn="base"/>
            <a:r>
              <a:rPr lang="en-GB" sz="1800" b="0" i="0" dirty="0">
                <a:solidFill>
                  <a:srgbClr val="000000"/>
                </a:solidFill>
                <a:effectLst/>
                <a:latin typeface="Quicksand"/>
              </a:rPr>
              <a:t>Films, television, computer games, advertising, and architecture have been revolutionised by computer-based 3D modelling and animation. In this unit you will discover how professionals create 3D animations using the industry-standard software package, Blender.  By completing this unit you will gain a greater understanding of how this important creative field is used to make the media products that we consume. Lessons will take you through the basics of modelling, texturing, and animating; outputs will include 3D models, short videos, and VR. Links are made throughout to computer science, computational thinking, and the world of work. Tools and techniques learnt in this unit can also be used for 3D printing. </a:t>
            </a:r>
            <a:endParaRPr lang="en-GB" b="0" i="0" dirty="0">
              <a:solidFill>
                <a:srgbClr val="000000"/>
              </a:solidFill>
              <a:effectLst/>
              <a:latin typeface="Segoe UI" panose="020B0502040204020203" pitchFamily="34"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1740578" y="5521021"/>
            <a:ext cx="5126099" cy="1200329"/>
          </a:xfrm>
          <a:prstGeom prst="rect">
            <a:avLst/>
          </a:prstGeom>
        </p:spPr>
        <p:txBody>
          <a:bodyPr wrap="square" lIns="91440" tIns="45720" rIns="91440" bIns="45720" anchor="t">
            <a:spAutoFit/>
          </a:bodyPr>
          <a:lstStyle/>
          <a:p>
            <a:r>
              <a:rPr lang="en-GB" b="1" dirty="0">
                <a:solidFill>
                  <a:schemeClr val="bg1"/>
                </a:solidFill>
                <a:latin typeface="Calibri"/>
                <a:cs typeface="Times New Roman"/>
              </a:rPr>
              <a:t>TUDOR HABITS AND VALUES</a:t>
            </a:r>
            <a:endParaRPr lang="en-GB" b="1" dirty="0">
              <a:solidFill>
                <a:schemeClr val="bg1"/>
              </a:solidFill>
              <a:latin typeface="Calibri" panose="020F0502020204030204" pitchFamily="34" charset="0"/>
              <a:cs typeface="Times New Roman" panose="02020603050405020304" pitchFamily="18" charset="0"/>
            </a:endParaRPr>
          </a:p>
          <a:p>
            <a:r>
              <a:rPr lang="en-GB" dirty="0">
                <a:solidFill>
                  <a:schemeClr val="bg1"/>
                </a:solidFill>
                <a:latin typeface="Calibri" panose="020F0502020204030204" pitchFamily="34" charset="0"/>
                <a:cs typeface="Times New Roman" panose="02020603050405020304" pitchFamily="18" charset="0"/>
              </a:rPr>
              <a:t> You will develop a more practical understanding of computational thinking as you work through this unit.</a:t>
            </a:r>
          </a:p>
        </p:txBody>
      </p:sp>
      <p:sp>
        <p:nvSpPr>
          <p:cNvPr id="84" name="Rectangle 83">
            <a:extLst>
              <a:ext uri="{FF2B5EF4-FFF2-40B4-BE49-F238E27FC236}">
                <a16:creationId xmlns:a16="http://schemas.microsoft.com/office/drawing/2014/main" id="{0F742D97-FF26-1CAF-6EA0-107EE4298057}"/>
              </a:ext>
            </a:extLst>
          </p:cNvPr>
          <p:cNvSpPr/>
          <p:nvPr/>
        </p:nvSpPr>
        <p:spPr>
          <a:xfrm>
            <a:off x="236403" y="1501562"/>
            <a:ext cx="5235436" cy="830997"/>
          </a:xfrm>
          <a:prstGeom prst="rect">
            <a:avLst/>
          </a:prstGeom>
        </p:spPr>
        <p:txBody>
          <a:bodyPr wrap="square">
            <a:spAutoFit/>
          </a:bodyPr>
          <a:lstStyle/>
          <a:p>
            <a:pPr>
              <a:spcAft>
                <a:spcPts val="800"/>
              </a:spcAft>
            </a:pPr>
            <a:r>
              <a:rPr lang="en-GB" sz="4800"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ANIMATIONS</a:t>
            </a:r>
            <a:endParaRPr lang="en-RU" sz="4800"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5" y="11304"/>
            <a:ext cx="8081391" cy="400110"/>
          </a:xfrm>
          <a:prstGeom prst="rect">
            <a:avLst/>
          </a:prstGeom>
          <a:solidFill>
            <a:srgbClr val="29543A"/>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Year 8</a:t>
            </a:r>
            <a:r>
              <a:rPr lang="ru-RU"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Summer Half Term 2</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8" y="589702"/>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4"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5" y="233106"/>
            <a:ext cx="5395745"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9752640" y="4336398"/>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dirty="0"/>
          </a:p>
        </p:txBody>
      </p:sp>
      <p:sp>
        <p:nvSpPr>
          <p:cNvPr id="149" name="Oval 148">
            <a:extLst>
              <a:ext uri="{FF2B5EF4-FFF2-40B4-BE49-F238E27FC236}">
                <a16:creationId xmlns:a16="http://schemas.microsoft.com/office/drawing/2014/main" id="{D9733A0D-6F28-7253-E871-736BC42E777C}"/>
              </a:ext>
            </a:extLst>
          </p:cNvPr>
          <p:cNvSpPr/>
          <p:nvPr/>
        </p:nvSpPr>
        <p:spPr>
          <a:xfrm>
            <a:off x="1241319" y="7807477"/>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68" name="Rounded Rectangle 67">
            <a:extLst>
              <a:ext uri="{FF2B5EF4-FFF2-40B4-BE49-F238E27FC236}">
                <a16:creationId xmlns:a16="http://schemas.microsoft.com/office/drawing/2014/main" id="{F1BAAEF8-F0D4-E179-6715-90EAB172CD2B}"/>
              </a:ext>
            </a:extLst>
          </p:cNvPr>
          <p:cNvSpPr/>
          <p:nvPr/>
        </p:nvSpPr>
        <p:spPr>
          <a:xfrm>
            <a:off x="5363525" y="2824589"/>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69565" y="2856920"/>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8037606" y="3012242"/>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6878306" y="5156911"/>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3549740" y="8135935"/>
            <a:ext cx="1859779" cy="145953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6" name="Rounded Rectangle 95">
            <a:extLst>
              <a:ext uri="{FF2B5EF4-FFF2-40B4-BE49-F238E27FC236}">
                <a16:creationId xmlns:a16="http://schemas.microsoft.com/office/drawing/2014/main" id="{37B0C6CF-96CC-DF60-D871-7E596D77B302}"/>
              </a:ext>
            </a:extLst>
          </p:cNvPr>
          <p:cNvSpPr/>
          <p:nvPr/>
        </p:nvSpPr>
        <p:spPr>
          <a:xfrm>
            <a:off x="6430042" y="8335138"/>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7"/>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596065" y="2962306"/>
            <a:ext cx="1342468"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39">
              <a:lnSpc>
                <a:spcPct val="90000"/>
              </a:lnSpc>
              <a:spcBef>
                <a:spcPct val="0"/>
              </a:spcBef>
              <a:spcAft>
                <a:spcPct val="35000"/>
              </a:spcAft>
              <a:defRPr/>
            </a:pPr>
            <a:r>
              <a:rPr lang="en-GB" sz="1600" b="1" dirty="0">
                <a:solidFill>
                  <a:schemeClr val="bg1"/>
                </a:solidFill>
                <a:latin typeface="Calibri" panose="020F0502020204030204"/>
              </a:rPr>
              <a:t>Manipulating objects</a:t>
            </a:r>
          </a:p>
        </p:txBody>
      </p:sp>
      <p:sp>
        <p:nvSpPr>
          <p:cNvPr id="92" name="Oval 4">
            <a:extLst>
              <a:ext uri="{FF2B5EF4-FFF2-40B4-BE49-F238E27FC236}">
                <a16:creationId xmlns:a16="http://schemas.microsoft.com/office/drawing/2014/main" id="{D7DF3E29-F4FD-177B-866F-D43C3C218C21}"/>
              </a:ext>
            </a:extLst>
          </p:cNvPr>
          <p:cNvSpPr txBox="1"/>
          <p:nvPr/>
        </p:nvSpPr>
        <p:spPr>
          <a:xfrm>
            <a:off x="1395046" y="8316250"/>
            <a:ext cx="1341084" cy="562024"/>
          </a:xfrm>
          <a:prstGeom prst="rect">
            <a:avLst/>
          </a:prstGeom>
          <a:noFill/>
          <a:ln>
            <a:noFill/>
          </a:ln>
          <a:effectLst/>
        </p:spPr>
        <p:txBody>
          <a:bodyPr spcFirstLastPara="0" vert="horz" wrap="square" lIns="53340" tIns="53340" rIns="53340" bIns="53340" numCol="1" spcCol="1270" anchor="ctr" anchorCtr="0">
            <a:noAutofit/>
          </a:bodyPr>
          <a:lstStyle/>
          <a:p>
            <a:pPr algn="ctr" defTabSz="622239">
              <a:lnSpc>
                <a:spcPct val="90000"/>
              </a:lnSpc>
              <a:spcBef>
                <a:spcPct val="0"/>
              </a:spcBef>
              <a:spcAft>
                <a:spcPct val="35000"/>
              </a:spcAft>
            </a:pPr>
            <a:r>
              <a:rPr lang="en-GB" sz="1600" b="1" dirty="0">
                <a:solidFill>
                  <a:schemeClr val="bg1"/>
                </a:solidFill>
              </a:rPr>
              <a:t>Editing animations</a:t>
            </a:r>
          </a:p>
        </p:txBody>
      </p:sp>
      <p:sp>
        <p:nvSpPr>
          <p:cNvPr id="94" name="Rectangle 93">
            <a:extLst>
              <a:ext uri="{FF2B5EF4-FFF2-40B4-BE49-F238E27FC236}">
                <a16:creationId xmlns:a16="http://schemas.microsoft.com/office/drawing/2014/main" id="{FF98786B-2D1D-84C7-A554-729468A044E3}"/>
              </a:ext>
            </a:extLst>
          </p:cNvPr>
          <p:cNvSpPr/>
          <p:nvPr/>
        </p:nvSpPr>
        <p:spPr>
          <a:xfrm>
            <a:off x="2931264" y="2962306"/>
            <a:ext cx="1369756" cy="757130"/>
          </a:xfrm>
          <a:prstGeom prst="rect">
            <a:avLst/>
          </a:prstGeom>
        </p:spPr>
        <p:txBody>
          <a:bodyPr wrap="square">
            <a:spAutoFit/>
          </a:bodyPr>
          <a:lstStyle/>
          <a:p>
            <a:pPr algn="ctr" defTabSz="355566">
              <a:lnSpc>
                <a:spcPct val="90000"/>
              </a:lnSpc>
              <a:spcBef>
                <a:spcPct val="0"/>
              </a:spcBef>
              <a:spcAft>
                <a:spcPct val="35000"/>
              </a:spcAft>
            </a:pPr>
            <a:r>
              <a:rPr lang="en-GB" sz="1600" dirty="0">
                <a:solidFill>
                  <a:prstClr val="black"/>
                </a:solidFill>
                <a:latin typeface="+mj-lt"/>
              </a:rPr>
              <a:t>Add, delete and move objects</a:t>
            </a:r>
            <a:endParaRPr lang="en-GB" sz="1600" dirty="0">
              <a:solidFill>
                <a:prstClr val="white"/>
              </a:solidFill>
              <a:latin typeface="+mj-lt"/>
            </a:endParaRP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8209215" y="3379651"/>
            <a:ext cx="1288039"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Use a material to add colour to objects</a:t>
            </a:r>
            <a:endParaRPr lang="en-GB" sz="1600" dirty="0">
              <a:latin typeface="+mj-lt"/>
            </a:endParaRP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5491289" y="3137194"/>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Scale and rotate objects</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6955191" y="5490286"/>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Use keyframes to create animations</a:t>
            </a:r>
            <a:endParaRPr lang="en-GB" sz="1600" dirty="0">
              <a:latin typeface="+mj-lt"/>
            </a:endParaRPr>
          </a:p>
        </p:txBody>
      </p:sp>
      <p:sp>
        <p:nvSpPr>
          <p:cNvPr id="89" name="Oval 4">
            <a:extLst>
              <a:ext uri="{FF2B5EF4-FFF2-40B4-BE49-F238E27FC236}">
                <a16:creationId xmlns:a16="http://schemas.microsoft.com/office/drawing/2014/main" id="{CAB51A9C-7F44-ECF7-BE69-6D4FAD861037}"/>
              </a:ext>
            </a:extLst>
          </p:cNvPr>
          <p:cNvSpPr txBox="1"/>
          <p:nvPr/>
        </p:nvSpPr>
        <p:spPr>
          <a:xfrm>
            <a:off x="9911548" y="4514033"/>
            <a:ext cx="1320356"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39">
              <a:lnSpc>
                <a:spcPct val="90000"/>
              </a:lnSpc>
              <a:spcBef>
                <a:spcPct val="0"/>
              </a:spcBef>
              <a:spcAft>
                <a:spcPct val="35000"/>
              </a:spcAft>
            </a:pPr>
            <a:r>
              <a:rPr lang="en-GB" sz="1600" b="1" dirty="0">
                <a:solidFill>
                  <a:schemeClr val="bg1"/>
                </a:solidFill>
              </a:rPr>
              <a:t>Creating animations</a:t>
            </a:r>
          </a:p>
        </p:txBody>
      </p:sp>
      <p:sp>
        <p:nvSpPr>
          <p:cNvPr id="62" name="Rounded Rectangle 28">
            <a:extLst>
              <a:ext uri="{FF2B5EF4-FFF2-40B4-BE49-F238E27FC236}">
                <a16:creationId xmlns:a16="http://schemas.microsoft.com/office/drawing/2014/main" id="{F0984B11-B30F-92E3-05BC-726453569A52}"/>
              </a:ext>
            </a:extLst>
          </p:cNvPr>
          <p:cNvSpPr txBox="1"/>
          <p:nvPr/>
        </p:nvSpPr>
        <p:spPr>
          <a:xfrm>
            <a:off x="6567266" y="8555046"/>
            <a:ext cx="1358763" cy="640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Use proportional editing techniques and subdivision</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3705722" y="8647119"/>
            <a:ext cx="1470187"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Use edit, extrude, loop cut and colouring techniques to edit animations</a:t>
            </a:r>
            <a:endParaRPr lang="en-GB" sz="1600" b="1" dirty="0">
              <a:solidFill>
                <a:schemeClr val="tx1"/>
              </a:solidFill>
              <a:latin typeface="+mj-lt"/>
            </a:endParaRPr>
          </a:p>
        </p:txBody>
      </p:sp>
      <p:sp>
        <p:nvSpPr>
          <p:cNvPr id="100" name="Rounded Rectangle 99">
            <a:extLst>
              <a:ext uri="{FF2B5EF4-FFF2-40B4-BE49-F238E27FC236}">
                <a16:creationId xmlns:a16="http://schemas.microsoft.com/office/drawing/2014/main" id="{FC0273E9-BED2-7C9A-39C2-BB3DFE56839D}"/>
              </a:ext>
            </a:extLst>
          </p:cNvPr>
          <p:cNvSpPr/>
          <p:nvPr/>
        </p:nvSpPr>
        <p:spPr>
          <a:xfrm>
            <a:off x="9147800" y="8466672"/>
            <a:ext cx="2477974"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01" name="Rounded Rectangle 30">
            <a:extLst>
              <a:ext uri="{FF2B5EF4-FFF2-40B4-BE49-F238E27FC236}">
                <a16:creationId xmlns:a16="http://schemas.microsoft.com/office/drawing/2014/main" id="{2B1349DA-9D91-1168-75D9-9A759E9BDADB}"/>
              </a:ext>
            </a:extLst>
          </p:cNvPr>
          <p:cNvSpPr txBox="1"/>
          <p:nvPr/>
        </p:nvSpPr>
        <p:spPr>
          <a:xfrm>
            <a:off x="9484965" y="8788152"/>
            <a:ext cx="1674376"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lnSpc>
                <a:spcPct val="90000"/>
              </a:lnSpc>
              <a:spcBef>
                <a:spcPct val="0"/>
              </a:spcBef>
              <a:spcAft>
                <a:spcPct val="35000"/>
              </a:spcAft>
            </a:pPr>
            <a:r>
              <a:rPr lang="en-GB" sz="1600" dirty="0">
                <a:solidFill>
                  <a:schemeClr val="tx1"/>
                </a:solidFill>
                <a:latin typeface="+mj-lt"/>
              </a:rPr>
              <a:t>Use rendering techniques for final production</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491304" y="2403044"/>
            <a:ext cx="2088720" cy="1890039"/>
            <a:chOff x="6715799" y="-4886963"/>
            <a:chExt cx="2088720" cy="1890039"/>
          </a:xfrm>
        </p:grpSpPr>
        <p:sp>
          <p:nvSpPr>
            <p:cNvPr id="99" name="Rounded Rectangle 98">
              <a:extLst>
                <a:ext uri="{FF2B5EF4-FFF2-40B4-BE49-F238E27FC236}">
                  <a16:creationId xmlns:a16="http://schemas.microsoft.com/office/drawing/2014/main" id="{2958313E-0B66-5EB8-CA4D-9F050411D727}"/>
                </a:ext>
              </a:extLst>
            </p:cNvPr>
            <p:cNvSpPr/>
            <p:nvPr/>
          </p:nvSpPr>
          <p:spPr>
            <a:xfrm>
              <a:off x="6715799" y="-4746712"/>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31455" y="-4886963"/>
              <a:ext cx="1657408" cy="338554"/>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1591572" y="7143160"/>
            <a:ext cx="4713864" cy="1200329"/>
          </a:xfrm>
          <a:prstGeom prst="rect">
            <a:avLst/>
          </a:prstGeom>
        </p:spPr>
        <p:txBody>
          <a:bodyPr wrap="square">
            <a:spAutoFit/>
          </a:bodyPr>
          <a:lstStyle/>
          <a:p>
            <a:r>
              <a:rPr lang="en-GB" sz="2400" b="1" dirty="0">
                <a:solidFill>
                  <a:srgbClr val="29543A"/>
                </a:solidFill>
                <a:latin typeface="Calibri" panose="020F0502020204030204" pitchFamily="34" charset="0"/>
                <a:cs typeface="Times New Roman" panose="02020603050405020304" pitchFamily="18" charset="0"/>
              </a:rPr>
              <a:t>VOCABULARY</a:t>
            </a:r>
          </a:p>
          <a:p>
            <a:r>
              <a:rPr lang="en-GB" sz="2400" b="1" dirty="0">
                <a:solidFill>
                  <a:srgbClr val="29543A"/>
                </a:solidFill>
                <a:latin typeface="Calibri" panose="020F0502020204030204" pitchFamily="34" charset="0"/>
                <a:cs typeface="Times New Roman" panose="02020603050405020304" pitchFamily="18" charset="0"/>
              </a:rPr>
              <a:t>Object</a:t>
            </a:r>
            <a:r>
              <a:rPr lang="en-GB" sz="2400" b="1">
                <a:solidFill>
                  <a:srgbClr val="29543A"/>
                </a:solidFill>
                <a:latin typeface="Calibri" panose="020F0502020204030204" pitchFamily="34" charset="0"/>
                <a:cs typeface="Times New Roman" panose="02020603050405020304" pitchFamily="18" charset="0"/>
              </a:rPr>
              <a:t>, animation, </a:t>
            </a:r>
            <a:r>
              <a:rPr lang="en-GB" sz="2400" b="1" dirty="0">
                <a:solidFill>
                  <a:srgbClr val="29543A"/>
                </a:solidFill>
                <a:latin typeface="Calibri" panose="020F0502020204030204" pitchFamily="34" charset="0"/>
                <a:cs typeface="Times New Roman" panose="02020603050405020304" pitchFamily="18" charset="0"/>
              </a:rPr>
              <a:t>keyframe, technique</a:t>
            </a:r>
            <a:r>
              <a:rPr lang="en-GB" sz="2400" b="1">
                <a:solidFill>
                  <a:srgbClr val="29543A"/>
                </a:solidFill>
                <a:latin typeface="Calibri" panose="020F0502020204030204" pitchFamily="34" charset="0"/>
                <a:cs typeface="Times New Roman" panose="02020603050405020304" pitchFamily="18" charset="0"/>
              </a:rPr>
              <a:t>, render</a:t>
            </a:r>
            <a:endParaRPr lang="en-GB" sz="2400" b="1" dirty="0">
              <a:solidFill>
                <a:srgbClr val="29543A"/>
              </a:solidFill>
              <a:latin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3775701-ADE2-4DDE-A6C8-3933560267D3}"/>
              </a:ext>
            </a:extLst>
          </p:cNvPr>
          <p:cNvSpPr/>
          <p:nvPr/>
        </p:nvSpPr>
        <p:spPr>
          <a:xfrm>
            <a:off x="5471839" y="6679359"/>
            <a:ext cx="5105068" cy="1311006"/>
          </a:xfrm>
          <a:prstGeom prst="rect">
            <a:avLst/>
          </a:prstGeom>
          <a:solidFill>
            <a:srgbClr val="DFA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355566">
              <a:lnSpc>
                <a:spcPct val="90000"/>
              </a:lnSpc>
              <a:spcBef>
                <a:spcPct val="0"/>
              </a:spcBef>
              <a:spcAft>
                <a:spcPct val="35000"/>
              </a:spcAft>
            </a:pPr>
            <a:r>
              <a:rPr lang="en-GB" sz="1800" b="1" i="0" u="none" strike="noStrike" dirty="0">
                <a:solidFill>
                  <a:schemeClr val="bg1"/>
                </a:solidFill>
                <a:effectLst/>
                <a:latin typeface="Calibri" panose="020F0502020204030204" pitchFamily="34" charset="0"/>
              </a:rPr>
              <a:t>CAREER LINKS</a:t>
            </a:r>
            <a:endParaRPr lang="en-GB" sz="1800" b="1" dirty="0">
              <a:solidFill>
                <a:schemeClr val="bg1"/>
              </a:solidFill>
              <a:latin typeface="+mj-lt"/>
            </a:endParaRPr>
          </a:p>
        </p:txBody>
      </p:sp>
      <p:sp>
        <p:nvSpPr>
          <p:cNvPr id="5" name="Rectangle 4">
            <a:extLst>
              <a:ext uri="{FF2B5EF4-FFF2-40B4-BE49-F238E27FC236}">
                <a16:creationId xmlns:a16="http://schemas.microsoft.com/office/drawing/2014/main" id="{7E23BAF7-6DEB-BD0E-7117-EB326F2EAAF0}"/>
              </a:ext>
            </a:extLst>
          </p:cNvPr>
          <p:cNvSpPr/>
          <p:nvPr/>
        </p:nvSpPr>
        <p:spPr>
          <a:xfrm>
            <a:off x="5508944" y="6986803"/>
            <a:ext cx="4888212" cy="757130"/>
          </a:xfrm>
          <a:prstGeom prst="rect">
            <a:avLst/>
          </a:prstGeom>
        </p:spPr>
        <p:txBody>
          <a:bodyPr wrap="square">
            <a:spAutoFit/>
          </a:bodyPr>
          <a:lstStyle/>
          <a:p>
            <a:pPr defTabSz="355566">
              <a:lnSpc>
                <a:spcPct val="90000"/>
              </a:lnSpc>
              <a:spcBef>
                <a:spcPct val="0"/>
              </a:spcBef>
              <a:spcAft>
                <a:spcPct val="35000"/>
              </a:spcAft>
            </a:pPr>
            <a:r>
              <a:rPr lang="en-GB" sz="1600" dirty="0">
                <a:solidFill>
                  <a:schemeClr val="bg1"/>
                </a:solidFill>
                <a:latin typeface="+mj-lt"/>
              </a:rPr>
              <a:t>This will help you understand what a </a:t>
            </a:r>
            <a:br>
              <a:rPr lang="en-GB" sz="1600" dirty="0">
                <a:solidFill>
                  <a:schemeClr val="bg1"/>
                </a:solidFill>
                <a:latin typeface="+mj-lt"/>
              </a:rPr>
            </a:br>
            <a:r>
              <a:rPr lang="en-GB" sz="1600" dirty="0">
                <a:solidFill>
                  <a:schemeClr val="bg1"/>
                </a:solidFill>
                <a:latin typeface="+mj-lt"/>
              </a:rPr>
              <a:t>career in the </a:t>
            </a:r>
            <a:r>
              <a:rPr lang="en-GB" sz="1600" b="1" dirty="0">
                <a:solidFill>
                  <a:schemeClr val="bg1"/>
                </a:solidFill>
                <a:latin typeface="+mj-lt"/>
              </a:rPr>
              <a:t>digital media </a:t>
            </a:r>
            <a:r>
              <a:rPr lang="en-GB" sz="1600" dirty="0">
                <a:solidFill>
                  <a:schemeClr val="bg1"/>
                </a:solidFill>
                <a:latin typeface="+mj-lt"/>
              </a:rPr>
              <a:t>sector might </a:t>
            </a:r>
            <a:br>
              <a:rPr lang="en-GB" sz="1600" dirty="0">
                <a:solidFill>
                  <a:schemeClr val="bg1"/>
                </a:solidFill>
                <a:latin typeface="+mj-lt"/>
              </a:rPr>
            </a:br>
            <a:r>
              <a:rPr lang="en-GB" sz="1600" dirty="0">
                <a:solidFill>
                  <a:schemeClr val="bg1"/>
                </a:solidFill>
                <a:latin typeface="+mj-lt"/>
              </a:rPr>
              <a:t>involve, such as </a:t>
            </a:r>
            <a:r>
              <a:rPr lang="en-GB" sz="1600" b="1" dirty="0">
                <a:solidFill>
                  <a:schemeClr val="bg1"/>
                </a:solidFill>
                <a:latin typeface="+mj-lt"/>
              </a:rPr>
              <a:t>graphic design </a:t>
            </a:r>
            <a:r>
              <a:rPr lang="en-GB" sz="1600" dirty="0">
                <a:solidFill>
                  <a:schemeClr val="bg1"/>
                </a:solidFill>
                <a:latin typeface="+mj-lt"/>
              </a:rPr>
              <a:t>and </a:t>
            </a:r>
            <a:r>
              <a:rPr lang="en-GB" sz="1600" b="1" dirty="0">
                <a:solidFill>
                  <a:schemeClr val="bg1"/>
                </a:solidFill>
                <a:latin typeface="+mj-lt"/>
              </a:rPr>
              <a:t>animator </a:t>
            </a:r>
            <a:r>
              <a:rPr lang="en-GB" sz="1600" dirty="0">
                <a:solidFill>
                  <a:schemeClr val="bg1"/>
                </a:solidFill>
                <a:latin typeface="+mj-lt"/>
              </a:rPr>
              <a:t>roles</a:t>
            </a:r>
            <a:r>
              <a:rPr lang="en-GB" sz="1600" b="1" dirty="0">
                <a:solidFill>
                  <a:schemeClr val="bg1"/>
                </a:solidFill>
                <a:latin typeface="+mj-lt"/>
              </a:rPr>
              <a:t>.</a:t>
            </a:r>
            <a:endParaRPr lang="en-GB" sz="1600" dirty="0">
              <a:solidFill>
                <a:schemeClr val="bg1"/>
              </a:solidFill>
              <a:latin typeface="+mj-lt"/>
            </a:endParaRPr>
          </a:p>
        </p:txBody>
      </p:sp>
      <p:pic>
        <p:nvPicPr>
          <p:cNvPr id="6" name="Picture 5">
            <a:extLst>
              <a:ext uri="{FF2B5EF4-FFF2-40B4-BE49-F238E27FC236}">
                <a16:creationId xmlns:a16="http://schemas.microsoft.com/office/drawing/2014/main" id="{C46F3F41-A17E-B16A-69C2-59253BEE17BF}"/>
              </a:ext>
            </a:extLst>
          </p:cNvPr>
          <p:cNvPicPr>
            <a:picLocks noChangeAspect="1"/>
          </p:cNvPicPr>
          <p:nvPr/>
        </p:nvPicPr>
        <p:blipFill>
          <a:blip r:embed="rId7"/>
          <a:stretch>
            <a:fillRect/>
          </a:stretch>
        </p:blipFill>
        <p:spPr>
          <a:xfrm rot="415573" flipH="1">
            <a:off x="9061602" y="6819675"/>
            <a:ext cx="1277322" cy="871095"/>
          </a:xfrm>
          <a:prstGeom prst="rect">
            <a:avLst/>
          </a:prstGeom>
        </p:spPr>
      </p:pic>
      <p:sp>
        <p:nvSpPr>
          <p:cNvPr id="12" name="Rounded Rectangle 76">
            <a:extLst>
              <a:ext uri="{FF2B5EF4-FFF2-40B4-BE49-F238E27FC236}">
                <a16:creationId xmlns:a16="http://schemas.microsoft.com/office/drawing/2014/main" id="{3C14CBB6-E3BE-6172-E0AB-CE4A476613C1}"/>
              </a:ext>
            </a:extLst>
          </p:cNvPr>
          <p:cNvSpPr/>
          <p:nvPr/>
        </p:nvSpPr>
        <p:spPr>
          <a:xfrm>
            <a:off x="3705722" y="5478932"/>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4" name="Rounded Rectangle 18">
            <a:extLst>
              <a:ext uri="{FF2B5EF4-FFF2-40B4-BE49-F238E27FC236}">
                <a16:creationId xmlns:a16="http://schemas.microsoft.com/office/drawing/2014/main" id="{C89A6B95-4710-99DB-31FD-5E17CB481566}"/>
              </a:ext>
            </a:extLst>
          </p:cNvPr>
          <p:cNvSpPr txBox="1"/>
          <p:nvPr/>
        </p:nvSpPr>
        <p:spPr>
          <a:xfrm>
            <a:off x="3845649" y="5551746"/>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spcBef>
                <a:spcPct val="0"/>
              </a:spcBef>
              <a:spcAft>
                <a:spcPct val="35000"/>
              </a:spcAft>
            </a:pPr>
            <a:r>
              <a:rPr lang="en-GB" sz="1400" dirty="0">
                <a:solidFill>
                  <a:schemeClr val="tx1"/>
                </a:solidFill>
                <a:latin typeface="+mj-lt"/>
              </a:rPr>
              <a:t>Use the timeline to play back animations</a:t>
            </a:r>
          </a:p>
        </p:txBody>
      </p:sp>
      <p:sp>
        <p:nvSpPr>
          <p:cNvPr id="16" name="Rounded Rectangle 76">
            <a:extLst>
              <a:ext uri="{FF2B5EF4-FFF2-40B4-BE49-F238E27FC236}">
                <a16:creationId xmlns:a16="http://schemas.microsoft.com/office/drawing/2014/main" id="{A75A068B-34FE-3B5A-1240-E8B7E3E0AE1E}"/>
              </a:ext>
            </a:extLst>
          </p:cNvPr>
          <p:cNvSpPr/>
          <p:nvPr/>
        </p:nvSpPr>
        <p:spPr>
          <a:xfrm>
            <a:off x="1047588" y="5876547"/>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20" name="Rounded Rectangle 18">
            <a:extLst>
              <a:ext uri="{FF2B5EF4-FFF2-40B4-BE49-F238E27FC236}">
                <a16:creationId xmlns:a16="http://schemas.microsoft.com/office/drawing/2014/main" id="{CE3A6225-8016-F1A9-4EEF-55F725BC6C36}"/>
              </a:ext>
            </a:extLst>
          </p:cNvPr>
          <p:cNvSpPr txBox="1"/>
          <p:nvPr/>
        </p:nvSpPr>
        <p:spPr>
          <a:xfrm>
            <a:off x="1187515" y="5949361"/>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66">
              <a:spcBef>
                <a:spcPct val="0"/>
              </a:spcBef>
              <a:spcAft>
                <a:spcPct val="35000"/>
              </a:spcAft>
            </a:pPr>
            <a:r>
              <a:rPr lang="en-GB" sz="1400" dirty="0">
                <a:solidFill>
                  <a:schemeClr val="tx1"/>
                </a:solidFill>
                <a:latin typeface="+mj-lt"/>
              </a:rPr>
              <a:t>Name and join objects using parenting</a:t>
            </a:r>
          </a:p>
        </p:txBody>
      </p:sp>
      <p:sp>
        <p:nvSpPr>
          <p:cNvPr id="24" name="Rounded Rectangle 96">
            <a:extLst>
              <a:ext uri="{FF2B5EF4-FFF2-40B4-BE49-F238E27FC236}">
                <a16:creationId xmlns:a16="http://schemas.microsoft.com/office/drawing/2014/main" id="{3AE06E8E-E495-6B16-083A-98808927DA82}"/>
              </a:ext>
            </a:extLst>
          </p:cNvPr>
          <p:cNvSpPr/>
          <p:nvPr/>
        </p:nvSpPr>
        <p:spPr>
          <a:xfrm>
            <a:off x="13073748" y="8608217"/>
            <a:ext cx="1931271"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25" name="Rounded Rectangle 32">
            <a:extLst>
              <a:ext uri="{FF2B5EF4-FFF2-40B4-BE49-F238E27FC236}">
                <a16:creationId xmlns:a16="http://schemas.microsoft.com/office/drawing/2014/main" id="{1F6EF83A-FEC1-1DCF-6AA5-A486C0A132ED}"/>
              </a:ext>
            </a:extLst>
          </p:cNvPr>
          <p:cNvSpPr txBox="1"/>
          <p:nvPr/>
        </p:nvSpPr>
        <p:spPr>
          <a:xfrm>
            <a:off x="13272620" y="8835264"/>
            <a:ext cx="1595177" cy="625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solidFill>
              </a:rPr>
              <a:t>Evaluate animations</a:t>
            </a:r>
          </a:p>
        </p:txBody>
      </p:sp>
    </p:spTree>
    <p:extLst>
      <p:ext uri="{BB962C8B-B14F-4D97-AF65-F5344CB8AC3E}">
        <p14:creationId xmlns:p14="http://schemas.microsoft.com/office/powerpoint/2010/main" val="3113560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9D652D86F994481216BCF694F4025" ma:contentTypeVersion="17" ma:contentTypeDescription="Create a new document." ma:contentTypeScope="" ma:versionID="af32957f7d9e40b970a9eac08520e4eb">
  <xsd:schema xmlns:xsd="http://www.w3.org/2001/XMLSchema" xmlns:xs="http://www.w3.org/2001/XMLSchema" xmlns:p="http://schemas.microsoft.com/office/2006/metadata/properties" xmlns:ns2="2c89865b-5e59-414f-9fcc-c21b058460e3" xmlns:ns3="c30133e2-1539-4610-bd5a-315007332f2c" xmlns:ns4="http://schemas.microsoft.com/sharepoint/v4" targetNamespace="http://schemas.microsoft.com/office/2006/metadata/properties" ma:root="true" ma:fieldsID="17e71ad7e37568f45472b9d30f87ccb8" ns2:_="" ns3:_="" ns4:_="">
    <xsd:import namespace="2c89865b-5e59-414f-9fcc-c21b058460e3"/>
    <xsd:import namespace="c30133e2-1539-4610-bd5a-315007332f2c"/>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LengthInSeconds" minOccurs="0"/>
                <xsd:element ref="ns2:SharedWithUsers" minOccurs="0"/>
                <xsd:element ref="ns2:SharedWithDetail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9865b-5e59-414f-9fcc-c21b058460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e199936-3b82-4c34-8ff8-9f8f5bd3e1e5}" ma:internalName="TaxCatchAll" ma:showField="CatchAllData" ma:web="2c89865b-5e59-414f-9fcc-c21b058460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0133e2-1539-4610-bd5a-315007332f2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ce89fd82-aec5-4b3b-b0b3-b7f9193dc61c">
      <UserInfo>
        <DisplayName/>
        <AccountId xsi:nil="true"/>
        <AccountType/>
      </UserInfo>
    </SharedWithUsers>
    <MediaLengthInSeconds xmlns="724e71b1-7852-457b-a379-b8a36dd80270" xsi:nil="true"/>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Props1.xml><?xml version="1.0" encoding="utf-8"?>
<ds:datastoreItem xmlns:ds="http://schemas.openxmlformats.org/officeDocument/2006/customXml" ds:itemID="{7C80DD36-1B7C-4621-9E8D-AC1341769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9865b-5e59-414f-9fcc-c21b058460e3"/>
    <ds:schemaRef ds:uri="c30133e2-1539-4610-bd5a-315007332f2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2EA858-E511-4209-BCE6-22D441A6C10E}">
  <ds:schemaRefs>
    <ds:schemaRef ds:uri="http://schemas.microsoft.com/sharepoint/v3/contenttype/forms"/>
  </ds:schemaRefs>
</ds:datastoreItem>
</file>

<file path=customXml/itemProps3.xml><?xml version="1.0" encoding="utf-8"?>
<ds:datastoreItem xmlns:ds="http://schemas.openxmlformats.org/officeDocument/2006/customXml" ds:itemID="{4A0A23FD-5022-4E26-887B-0919F97FC4C0}"/>
</file>

<file path=customXml/itemProps4.xml><?xml version="1.0" encoding="utf-8"?>
<ds:datastoreItem xmlns:ds="http://schemas.openxmlformats.org/officeDocument/2006/customXml" ds:itemID="{F02EBF2D-C86E-48CB-8E40-CE912F6A163A}">
  <ds:schemaRefs>
    <ds:schemaRef ds:uri="http://schemas.microsoft.com/office/2006/metadata/properties"/>
    <ds:schemaRef ds:uri="http://schemas.microsoft.com/office/infopath/2007/PartnerControls"/>
    <ds:schemaRef ds:uri="2c89865b-5e59-414f-9fcc-c21b058460e3"/>
    <ds:schemaRef ds:uri="c30133e2-1539-4610-bd5a-315007332f2c"/>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emplate>Office Theme</Template>
  <TotalTime>1318</TotalTime>
  <Words>267</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Quicksand</vt:lpstr>
      <vt:lpstr>Segoe UI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Simon Brown</cp:lastModifiedBy>
  <cp:revision>21</cp:revision>
  <dcterms:created xsi:type="dcterms:W3CDTF">2022-06-12T19:26:36Z</dcterms:created>
  <dcterms:modified xsi:type="dcterms:W3CDTF">2023-05-25T13:48:35Z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y fmtid="{D5CDD505-2E9C-101B-9397-08002B2CF9AE}" pid="3" name="_dlc_DocIdItemGuid">
    <vt:lpwstr>c8d89fe6-e7a6-4eea-8543-bb78bb87304d</vt:lpwstr>
  </property>
  <property fmtid="{D5CDD505-2E9C-101B-9397-08002B2CF9AE}" pid="4" name="MediaServiceImageTags">
    <vt:lpwstr/>
  </property>
  <property fmtid="{D5CDD505-2E9C-101B-9397-08002B2CF9AE}" pid="5" name="Order">
    <vt:r8>132600</vt:r8>
  </property>
  <property fmtid="{D5CDD505-2E9C-101B-9397-08002B2CF9AE}" pid="6" name="xd_Signature">
    <vt:bool>false</vt:bool>
  </property>
  <property fmtid="{D5CDD505-2E9C-101B-9397-08002B2CF9AE}" pid="7" name="xd_ProgID">
    <vt:lpwstr/>
  </property>
  <property fmtid="{D5CDD505-2E9C-101B-9397-08002B2CF9AE}" pid="8" name="_ColorHex">
    <vt:lpwstr/>
  </property>
  <property fmtid="{D5CDD505-2E9C-101B-9397-08002B2CF9AE}" pid="9" name="_Emoji">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_ColorTag">
    <vt:lpwstr/>
  </property>
  <property fmtid="{D5CDD505-2E9C-101B-9397-08002B2CF9AE}" pid="14" name="TriggerFlowInfo">
    <vt:lpwstr/>
  </property>
</Properties>
</file>